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970" r:id="rId1"/>
    <p:sldMasterId id="2147483982" r:id="rId2"/>
  </p:sldMasterIdLst>
  <p:notesMasterIdLst>
    <p:notesMasterId r:id="rId4"/>
  </p:notesMasterIdLst>
  <p:handoutMasterIdLst>
    <p:handoutMasterId r:id="rId5"/>
  </p:handoutMasterIdLst>
  <p:sldIdLst>
    <p:sldId id="314" r:id="rId3"/>
  </p:sldIdLst>
  <p:sldSz cx="9144000" cy="6858000" type="screen4x3"/>
  <p:notesSz cx="7102475" cy="10234613"/>
  <p:custDataLst>
    <p:tags r:id="rId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18">
          <p15:clr>
            <a:srgbClr val="A4A3A4"/>
          </p15:clr>
        </p15:guide>
        <p15:guide id="2" orient="horz" pos="300">
          <p15:clr>
            <a:srgbClr val="A4A3A4"/>
          </p15:clr>
        </p15:guide>
        <p15:guide id="3" orient="horz" pos="3430">
          <p15:clr>
            <a:srgbClr val="A4A3A4"/>
          </p15:clr>
        </p15:guide>
        <p15:guide id="4" orient="horz" pos="3838">
          <p15:clr>
            <a:srgbClr val="A4A3A4"/>
          </p15:clr>
        </p15:guide>
        <p15:guide id="5" orient="horz" pos="1026">
          <p15:clr>
            <a:srgbClr val="A4A3A4"/>
          </p15:clr>
        </p15:guide>
        <p15:guide id="6" orient="horz" pos="1389">
          <p15:clr>
            <a:srgbClr val="A4A3A4"/>
          </p15:clr>
        </p15:guide>
        <p15:guide id="7" pos="1156">
          <p15:clr>
            <a:srgbClr val="A4A3A4"/>
          </p15:clr>
        </p15:guide>
        <p15:guide id="8" pos="385">
          <p15:clr>
            <a:srgbClr val="A4A3A4"/>
          </p15:clr>
        </p15:guide>
        <p15:guide id="9" pos="2381">
          <p15:clr>
            <a:srgbClr val="A4A3A4"/>
          </p15:clr>
        </p15:guide>
        <p15:guide id="10" pos="3379">
          <p15:clr>
            <a:srgbClr val="A4A3A4"/>
          </p15:clr>
        </p15:guide>
        <p15:guide id="11" pos="4377">
          <p15:clr>
            <a:srgbClr val="A4A3A4"/>
          </p15:clr>
        </p15:guide>
        <p15:guide id="12" pos="5375">
          <p15:clr>
            <a:srgbClr val="A4A3A4"/>
          </p15:clr>
        </p15:guide>
        <p15:guide id="13" pos="551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 userDrawn="1">
          <p15:clr>
            <a:srgbClr val="A4A3A4"/>
          </p15:clr>
        </p15:guide>
        <p15:guide id="2" pos="223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20000"/>
    <a:srgbClr val="FF850E"/>
    <a:srgbClr val="001E6D"/>
    <a:srgbClr val="969696"/>
    <a:srgbClr val="BBE4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68" autoAdjust="0"/>
    <p:restoredTop sz="94737" autoAdjust="0"/>
  </p:normalViewPr>
  <p:slideViewPr>
    <p:cSldViewPr showGuides="1">
      <p:cViewPr varScale="1">
        <p:scale>
          <a:sx n="58" d="100"/>
          <a:sy n="58" d="100"/>
        </p:scale>
        <p:origin x="1356" y="52"/>
      </p:cViewPr>
      <p:guideLst>
        <p:guide orient="horz" pos="618"/>
        <p:guide orient="horz" pos="300"/>
        <p:guide orient="horz" pos="3430"/>
        <p:guide orient="horz" pos="3838"/>
        <p:guide orient="horz" pos="1026"/>
        <p:guide orient="horz" pos="1389"/>
        <p:guide pos="1156"/>
        <p:guide pos="385"/>
        <p:guide pos="2381"/>
        <p:guide pos="3379"/>
        <p:guide pos="4377"/>
        <p:guide pos="5375"/>
        <p:guide pos="5511"/>
      </p:guideLst>
    </p:cSldViewPr>
  </p:slideViewPr>
  <p:outlineViewPr>
    <p:cViewPr>
      <p:scale>
        <a:sx n="33" d="100"/>
        <a:sy n="33" d="100"/>
      </p:scale>
      <p:origin x="0" y="1306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7" d="100"/>
          <a:sy n="67" d="100"/>
        </p:scale>
        <p:origin x="-3276" y="-96"/>
      </p:cViewPr>
      <p:guideLst>
        <p:guide orient="horz" pos="3224"/>
        <p:guide pos="223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11" Type="http://schemas.microsoft.com/office/2016/11/relationships/changesInfo" Target="changesInfos/changesInfo1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UELLER Olivier Siddhartha" userId="d93e2c15-b1e9-4dd0-b594-8df0eb0abb42" providerId="ADAL" clId="{F38E5DCF-009E-4394-854A-4C7FB97DAE58}"/>
    <pc:docChg chg="modSld">
      <pc:chgData name="MUELLER Olivier Siddhartha" userId="d93e2c15-b1e9-4dd0-b594-8df0eb0abb42" providerId="ADAL" clId="{F38E5DCF-009E-4394-854A-4C7FB97DAE58}" dt="2025-01-10T20:55:17.637" v="21" actId="113"/>
      <pc:docMkLst>
        <pc:docMk/>
      </pc:docMkLst>
      <pc:sldChg chg="modSp mod">
        <pc:chgData name="MUELLER Olivier Siddhartha" userId="d93e2c15-b1e9-4dd0-b594-8df0eb0abb42" providerId="ADAL" clId="{F38E5DCF-009E-4394-854A-4C7FB97DAE58}" dt="2025-01-10T20:55:17.637" v="21" actId="113"/>
        <pc:sldMkLst>
          <pc:docMk/>
          <pc:sldMk cId="1503758090" sldId="314"/>
        </pc:sldMkLst>
        <pc:spChg chg="mod">
          <ac:chgData name="MUELLER Olivier Siddhartha" userId="d93e2c15-b1e9-4dd0-b594-8df0eb0abb42" providerId="ADAL" clId="{F38E5DCF-009E-4394-854A-4C7FB97DAE58}" dt="2025-01-10T20:53:51.123" v="3" actId="20577"/>
          <ac:spMkLst>
            <pc:docMk/>
            <pc:sldMk cId="1503758090" sldId="314"/>
            <ac:spMk id="11" creationId="{00000000-0000-0000-0000-000000000000}"/>
          </ac:spMkLst>
        </pc:spChg>
        <pc:spChg chg="mod">
          <ac:chgData name="MUELLER Olivier Siddhartha" userId="d93e2c15-b1e9-4dd0-b594-8df0eb0abb42" providerId="ADAL" clId="{F38E5DCF-009E-4394-854A-4C7FB97DAE58}" dt="2025-01-10T20:55:17.637" v="21" actId="113"/>
          <ac:spMkLst>
            <pc:docMk/>
            <pc:sldMk cId="1503758090" sldId="314"/>
            <ac:spMk id="13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3" y="3"/>
            <a:ext cx="3077739" cy="511731"/>
          </a:xfrm>
          <a:prstGeom prst="rect">
            <a:avLst/>
          </a:prstGeom>
        </p:spPr>
        <p:txBody>
          <a:bodyPr vert="horz" lIns="94606" tIns="47303" rIns="94606" bIns="47303" rtlCol="0"/>
          <a:lstStyle>
            <a:lvl1pPr algn="l">
              <a:defRPr sz="1200"/>
            </a:lvl1pPr>
          </a:lstStyle>
          <a:p>
            <a:endParaRPr lang="fr-CH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3094" y="3"/>
            <a:ext cx="3077739" cy="511731"/>
          </a:xfrm>
          <a:prstGeom prst="rect">
            <a:avLst/>
          </a:prstGeom>
        </p:spPr>
        <p:txBody>
          <a:bodyPr vert="horz" lIns="94606" tIns="47303" rIns="94606" bIns="47303" rtlCol="0"/>
          <a:lstStyle>
            <a:lvl1pPr algn="r">
              <a:defRPr sz="1200"/>
            </a:lvl1pPr>
          </a:lstStyle>
          <a:p>
            <a:fld id="{C9311664-4AAD-4B3D-B279-E864C5708839}" type="datetimeFigureOut">
              <a:rPr lang="fr-CH" smtClean="0"/>
              <a:t>10.01.2025</a:t>
            </a:fld>
            <a:endParaRPr lang="fr-CH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3" y="9721109"/>
            <a:ext cx="3077739" cy="511731"/>
          </a:xfrm>
          <a:prstGeom prst="rect">
            <a:avLst/>
          </a:prstGeom>
        </p:spPr>
        <p:txBody>
          <a:bodyPr vert="horz" lIns="94606" tIns="47303" rIns="94606" bIns="47303" rtlCol="0" anchor="b"/>
          <a:lstStyle>
            <a:lvl1pPr algn="l">
              <a:defRPr sz="1200"/>
            </a:lvl1pPr>
          </a:lstStyle>
          <a:p>
            <a:endParaRPr lang="fr-CH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3094" y="9721109"/>
            <a:ext cx="3077739" cy="511731"/>
          </a:xfrm>
          <a:prstGeom prst="rect">
            <a:avLst/>
          </a:prstGeom>
        </p:spPr>
        <p:txBody>
          <a:bodyPr vert="horz" lIns="94606" tIns="47303" rIns="94606" bIns="47303" rtlCol="0" anchor="b"/>
          <a:lstStyle>
            <a:lvl1pPr algn="r">
              <a:defRPr sz="1200"/>
            </a:lvl1pPr>
          </a:lstStyle>
          <a:p>
            <a:fld id="{03624971-EE9A-429A-A178-E2404A4E2213}" type="slidenum">
              <a:rPr lang="fr-CH" smtClean="0"/>
              <a:t>‹N°›</a:t>
            </a:fld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31580132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" y="3"/>
            <a:ext cx="3077739" cy="511731"/>
          </a:xfrm>
          <a:prstGeom prst="rect">
            <a:avLst/>
          </a:prstGeom>
        </p:spPr>
        <p:txBody>
          <a:bodyPr vert="horz" lIns="94606" tIns="47303" rIns="94606" bIns="47303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4" y="3"/>
            <a:ext cx="3077739" cy="511731"/>
          </a:xfrm>
          <a:prstGeom prst="rect">
            <a:avLst/>
          </a:prstGeom>
        </p:spPr>
        <p:txBody>
          <a:bodyPr vert="horz" lIns="94606" tIns="47303" rIns="94606" bIns="47303" rtlCol="0"/>
          <a:lstStyle>
            <a:lvl1pPr algn="r">
              <a:defRPr sz="1200"/>
            </a:lvl1pPr>
          </a:lstStyle>
          <a:p>
            <a:fld id="{D241F836-4BA9-4DC2-B23D-B2CA65A73199}" type="datetimeFigureOut">
              <a:rPr lang="en-GB" smtClean="0"/>
              <a:t>10/01/2025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5363" y="768350"/>
            <a:ext cx="5113337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606" tIns="47303" rIns="94606" bIns="47303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9" y="4861443"/>
            <a:ext cx="5681980" cy="4605576"/>
          </a:xfrm>
          <a:prstGeom prst="rect">
            <a:avLst/>
          </a:prstGeom>
        </p:spPr>
        <p:txBody>
          <a:bodyPr vert="horz" lIns="94606" tIns="47303" rIns="94606" bIns="47303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" y="9721109"/>
            <a:ext cx="3077739" cy="511731"/>
          </a:xfrm>
          <a:prstGeom prst="rect">
            <a:avLst/>
          </a:prstGeom>
        </p:spPr>
        <p:txBody>
          <a:bodyPr vert="horz" lIns="94606" tIns="47303" rIns="94606" bIns="47303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4" y="9721109"/>
            <a:ext cx="3077739" cy="511731"/>
          </a:xfrm>
          <a:prstGeom prst="rect">
            <a:avLst/>
          </a:prstGeom>
        </p:spPr>
        <p:txBody>
          <a:bodyPr vert="horz" lIns="94606" tIns="47303" rIns="94606" bIns="47303" rtlCol="0" anchor="b"/>
          <a:lstStyle>
            <a:lvl1pPr algn="r">
              <a:defRPr sz="1200"/>
            </a:lvl1pPr>
          </a:lstStyle>
          <a:p>
            <a:fld id="{A3F0D5F2-2CC4-421F-AFBA-3C69B5C094AA}" type="slidenum">
              <a:rPr lang="en-GB" smtClean="0"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35547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F0D5F2-2CC4-421F-AFBA-3C69B5C094AA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57104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MARCH 2016</a:t>
            </a:r>
            <a:endParaRPr lang="en-GB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PÖYRY PRESENTATION</a:t>
            </a:r>
            <a:endParaRPr lang="en-GB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ABC2C-A530-4455-B21C-78FA96D4ED6F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416032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MARCH 2016</a:t>
            </a:r>
            <a:endParaRPr lang="en-GB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PÖYRY PRESENTATION</a:t>
            </a:r>
            <a:endParaRPr lang="en-GB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ABC2C-A530-4455-B21C-78FA96D4ED6F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61279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MARCH 2016</a:t>
            </a:r>
            <a:endParaRPr lang="en-GB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PÖYRY PRESENTATION</a:t>
            </a:r>
            <a:endParaRPr lang="en-GB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ABC2C-A530-4455-B21C-78FA96D4ED6F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537327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yry Colour Palett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>
            <a:spLocks noChangeArrowheads="1"/>
          </p:cNvSpPr>
          <p:nvPr userDrawn="1"/>
        </p:nvSpPr>
        <p:spPr bwMode="auto">
          <a:xfrm>
            <a:off x="611188" y="2816225"/>
            <a:ext cx="1439862" cy="900113"/>
          </a:xfrm>
          <a:prstGeom prst="rect">
            <a:avLst/>
          </a:prstGeom>
          <a:solidFill>
            <a:srgbClr val="001E6D"/>
          </a:solidFill>
          <a:ln w="9525">
            <a:solidFill>
              <a:srgbClr val="969696"/>
            </a:solidFill>
            <a:miter lim="800000"/>
            <a:headEnd/>
            <a:tailEnd/>
          </a:ln>
          <a:effectLst/>
        </p:spPr>
        <p:txBody>
          <a:bodyPr wrap="none" lIns="54000" rIns="54000"/>
          <a:lstStyle/>
          <a:p>
            <a:r>
              <a:rPr lang="en-GB" sz="1300" noProof="0" dirty="0">
                <a:solidFill>
                  <a:schemeClr val="bg1"/>
                </a:solidFill>
              </a:rPr>
              <a:t>Pöyry Blue</a:t>
            </a:r>
          </a:p>
          <a:p>
            <a:r>
              <a:rPr lang="en-GB" sz="1300" noProof="0" dirty="0">
                <a:solidFill>
                  <a:schemeClr val="bg1"/>
                </a:solidFill>
              </a:rPr>
              <a:t>RGB 0/30/109</a:t>
            </a:r>
            <a:br>
              <a:rPr lang="en-GB" sz="1300" noProof="0" dirty="0">
                <a:solidFill>
                  <a:schemeClr val="bg1"/>
                </a:solidFill>
              </a:rPr>
            </a:br>
            <a:r>
              <a:rPr lang="en-GB" sz="1300" noProof="0" dirty="0">
                <a:solidFill>
                  <a:schemeClr val="bg1"/>
                </a:solidFill>
              </a:rPr>
              <a:t>Title text</a:t>
            </a:r>
          </a:p>
          <a:p>
            <a:r>
              <a:rPr lang="en-GB" sz="1300" noProof="0" dirty="0">
                <a:solidFill>
                  <a:schemeClr val="bg1"/>
                </a:solidFill>
              </a:rPr>
              <a:t>Chart fill</a:t>
            </a:r>
          </a:p>
        </p:txBody>
      </p:sp>
      <p:sp>
        <p:nvSpPr>
          <p:cNvPr id="7" name="Rectangle 4"/>
          <p:cNvSpPr>
            <a:spLocks noChangeArrowheads="1"/>
          </p:cNvSpPr>
          <p:nvPr userDrawn="1"/>
        </p:nvSpPr>
        <p:spPr bwMode="auto">
          <a:xfrm>
            <a:off x="2193925" y="2816225"/>
            <a:ext cx="1439863" cy="900113"/>
          </a:xfrm>
          <a:prstGeom prst="rect">
            <a:avLst/>
          </a:prstGeom>
          <a:solidFill>
            <a:srgbClr val="52ADD5"/>
          </a:solidFill>
          <a:ln w="9525">
            <a:solidFill>
              <a:srgbClr val="969696"/>
            </a:solidFill>
            <a:miter lim="800000"/>
            <a:headEnd/>
            <a:tailEnd/>
          </a:ln>
          <a:effectLst/>
        </p:spPr>
        <p:txBody>
          <a:bodyPr wrap="none" lIns="54000" rIns="54000"/>
          <a:lstStyle/>
          <a:p>
            <a:r>
              <a:rPr lang="en-GB" sz="1300" noProof="0" dirty="0">
                <a:solidFill>
                  <a:schemeClr val="bg1"/>
                </a:solidFill>
              </a:rPr>
              <a:t>Light Blue 1</a:t>
            </a:r>
          </a:p>
          <a:p>
            <a:r>
              <a:rPr lang="en-GB" sz="1300" noProof="0" dirty="0">
                <a:solidFill>
                  <a:schemeClr val="bg1"/>
                </a:solidFill>
              </a:rPr>
              <a:t>RGB 82/173/213</a:t>
            </a:r>
          </a:p>
          <a:p>
            <a:r>
              <a:rPr lang="en-GB" sz="1300" noProof="0" dirty="0">
                <a:solidFill>
                  <a:schemeClr val="bg1"/>
                </a:solidFill>
              </a:rPr>
              <a:t>Chart fill</a:t>
            </a:r>
          </a:p>
        </p:txBody>
      </p:sp>
      <p:sp>
        <p:nvSpPr>
          <p:cNvPr id="8" name="Rectangle 5"/>
          <p:cNvSpPr>
            <a:spLocks noChangeArrowheads="1"/>
          </p:cNvSpPr>
          <p:nvPr userDrawn="1"/>
        </p:nvSpPr>
        <p:spPr bwMode="auto">
          <a:xfrm>
            <a:off x="5364163" y="2816225"/>
            <a:ext cx="1439862" cy="900113"/>
          </a:xfrm>
          <a:prstGeom prst="rect">
            <a:avLst/>
          </a:prstGeom>
          <a:solidFill>
            <a:srgbClr val="FF850E"/>
          </a:solidFill>
          <a:ln w="9525" algn="ctr">
            <a:solidFill>
              <a:srgbClr val="969696"/>
            </a:solidFill>
            <a:miter lim="800000"/>
            <a:headEnd/>
            <a:tailEnd/>
          </a:ln>
          <a:effectLst/>
        </p:spPr>
        <p:txBody>
          <a:bodyPr wrap="none" lIns="54000" rIns="54000"/>
          <a:lstStyle/>
          <a:p>
            <a:r>
              <a:rPr lang="en-GB" sz="1300" noProof="0" dirty="0">
                <a:solidFill>
                  <a:schemeClr val="bg1"/>
                </a:solidFill>
              </a:rPr>
              <a:t>Pöyry Orange</a:t>
            </a:r>
          </a:p>
          <a:p>
            <a:r>
              <a:rPr lang="en-GB" sz="1300" noProof="0" dirty="0">
                <a:solidFill>
                  <a:schemeClr val="bg1"/>
                </a:solidFill>
              </a:rPr>
              <a:t>RGB 255/133/14</a:t>
            </a:r>
            <a:br>
              <a:rPr lang="en-GB" sz="1300" noProof="0" dirty="0">
                <a:solidFill>
                  <a:schemeClr val="bg1"/>
                </a:solidFill>
              </a:rPr>
            </a:br>
            <a:r>
              <a:rPr lang="en-GB" sz="1300" noProof="0" dirty="0">
                <a:solidFill>
                  <a:schemeClr val="bg1"/>
                </a:solidFill>
              </a:rPr>
              <a:t>Chart fill</a:t>
            </a:r>
          </a:p>
        </p:txBody>
      </p:sp>
      <p:sp>
        <p:nvSpPr>
          <p:cNvPr id="9" name="Rectangle 6"/>
          <p:cNvSpPr>
            <a:spLocks noChangeArrowheads="1"/>
          </p:cNvSpPr>
          <p:nvPr userDrawn="1"/>
        </p:nvSpPr>
        <p:spPr bwMode="auto">
          <a:xfrm>
            <a:off x="6948488" y="2816225"/>
            <a:ext cx="1439862" cy="900113"/>
          </a:xfrm>
          <a:prstGeom prst="rect">
            <a:avLst/>
          </a:prstGeom>
          <a:solidFill>
            <a:srgbClr val="969696"/>
          </a:solidFill>
          <a:ln w="9525" algn="ctr">
            <a:solidFill>
              <a:srgbClr val="969696"/>
            </a:solidFill>
            <a:miter lim="800000"/>
            <a:headEnd/>
            <a:tailEnd/>
          </a:ln>
          <a:effectLst/>
        </p:spPr>
        <p:txBody>
          <a:bodyPr wrap="none" lIns="54000" rIns="54000"/>
          <a:lstStyle/>
          <a:p>
            <a:r>
              <a:rPr lang="en-GB" sz="1300" noProof="0" dirty="0">
                <a:solidFill>
                  <a:schemeClr val="bg1"/>
                </a:solidFill>
              </a:rPr>
              <a:t>Grey</a:t>
            </a:r>
          </a:p>
          <a:p>
            <a:r>
              <a:rPr lang="en-GB" sz="1300" noProof="0" dirty="0">
                <a:solidFill>
                  <a:schemeClr val="bg1"/>
                </a:solidFill>
              </a:rPr>
              <a:t>RGB 150/150/150</a:t>
            </a:r>
          </a:p>
          <a:p>
            <a:r>
              <a:rPr lang="en-GB" sz="1300" noProof="0" dirty="0">
                <a:solidFill>
                  <a:schemeClr val="bg1"/>
                </a:solidFill>
              </a:rPr>
              <a:t>Shadow, outline</a:t>
            </a:r>
          </a:p>
          <a:p>
            <a:r>
              <a:rPr lang="en-GB" sz="1300" noProof="0" dirty="0">
                <a:solidFill>
                  <a:schemeClr val="bg1"/>
                </a:solidFill>
              </a:rPr>
              <a:t>Chart fill</a:t>
            </a:r>
          </a:p>
        </p:txBody>
      </p:sp>
      <p:sp>
        <p:nvSpPr>
          <p:cNvPr id="10" name="Rectangle 7"/>
          <p:cNvSpPr>
            <a:spLocks noChangeArrowheads="1"/>
          </p:cNvSpPr>
          <p:nvPr userDrawn="1"/>
        </p:nvSpPr>
        <p:spPr bwMode="auto">
          <a:xfrm>
            <a:off x="2195513" y="3897313"/>
            <a:ext cx="1439862" cy="900112"/>
          </a:xfrm>
          <a:prstGeom prst="rect">
            <a:avLst/>
          </a:prstGeom>
          <a:solidFill>
            <a:srgbClr val="BBE4F9"/>
          </a:solidFill>
          <a:ln w="9525" algn="ctr">
            <a:solidFill>
              <a:srgbClr val="969696"/>
            </a:solidFill>
            <a:miter lim="800000"/>
            <a:headEnd/>
            <a:tailEnd/>
          </a:ln>
          <a:effectLst/>
        </p:spPr>
        <p:txBody>
          <a:bodyPr wrap="none" lIns="54000" rIns="54000"/>
          <a:lstStyle/>
          <a:p>
            <a:r>
              <a:rPr lang="en-GB" sz="1300" noProof="0" dirty="0">
                <a:solidFill>
                  <a:srgbClr val="000000"/>
                </a:solidFill>
              </a:rPr>
              <a:t>Light Blue 2</a:t>
            </a:r>
          </a:p>
          <a:p>
            <a:r>
              <a:rPr lang="en-GB" sz="1300" noProof="0" dirty="0">
                <a:solidFill>
                  <a:srgbClr val="000000"/>
                </a:solidFill>
              </a:rPr>
              <a:t>RGB 187/228/249</a:t>
            </a:r>
          </a:p>
          <a:p>
            <a:r>
              <a:rPr lang="en-GB" sz="1300" noProof="0" dirty="0">
                <a:solidFill>
                  <a:srgbClr val="000000"/>
                </a:solidFill>
              </a:rPr>
              <a:t>Draw fill</a:t>
            </a:r>
          </a:p>
          <a:p>
            <a:r>
              <a:rPr lang="en-GB" sz="1300" noProof="0" dirty="0">
                <a:solidFill>
                  <a:srgbClr val="000000"/>
                </a:solidFill>
              </a:rPr>
              <a:t>Chart fill</a:t>
            </a:r>
          </a:p>
        </p:txBody>
      </p:sp>
      <p:sp>
        <p:nvSpPr>
          <p:cNvPr id="11" name="Rectangle 8"/>
          <p:cNvSpPr>
            <a:spLocks noChangeArrowheads="1"/>
          </p:cNvSpPr>
          <p:nvPr userDrawn="1"/>
        </p:nvSpPr>
        <p:spPr bwMode="auto">
          <a:xfrm>
            <a:off x="2195513" y="5013325"/>
            <a:ext cx="1439862" cy="900113"/>
          </a:xfrm>
          <a:prstGeom prst="rect">
            <a:avLst/>
          </a:prstGeom>
          <a:solidFill>
            <a:srgbClr val="E7F5FD"/>
          </a:solidFill>
          <a:ln w="9525">
            <a:solidFill>
              <a:srgbClr val="969696"/>
            </a:solidFill>
            <a:miter lim="800000"/>
            <a:headEnd/>
            <a:tailEnd/>
          </a:ln>
          <a:effectLst/>
        </p:spPr>
        <p:txBody>
          <a:bodyPr wrap="none" lIns="54000" rIns="54000"/>
          <a:lstStyle/>
          <a:p>
            <a:r>
              <a:rPr lang="en-GB" sz="1300" noProof="0" dirty="0">
                <a:solidFill>
                  <a:srgbClr val="000000"/>
                </a:solidFill>
              </a:rPr>
              <a:t>Light Blue 3</a:t>
            </a:r>
          </a:p>
          <a:p>
            <a:r>
              <a:rPr lang="en-GB" sz="1300" noProof="0" dirty="0">
                <a:solidFill>
                  <a:srgbClr val="000000"/>
                </a:solidFill>
              </a:rPr>
              <a:t>RGB 231/245/253</a:t>
            </a:r>
          </a:p>
          <a:p>
            <a:r>
              <a:rPr lang="en-GB" sz="1300" noProof="0" dirty="0">
                <a:solidFill>
                  <a:srgbClr val="000000"/>
                </a:solidFill>
              </a:rPr>
              <a:t>Chart fill</a:t>
            </a:r>
          </a:p>
        </p:txBody>
      </p:sp>
      <p:sp>
        <p:nvSpPr>
          <p:cNvPr id="12" name="Rectangle 9"/>
          <p:cNvSpPr>
            <a:spLocks noChangeArrowheads="1"/>
          </p:cNvSpPr>
          <p:nvPr userDrawn="1"/>
        </p:nvSpPr>
        <p:spPr bwMode="auto">
          <a:xfrm>
            <a:off x="3779838" y="2816225"/>
            <a:ext cx="1439862" cy="900113"/>
          </a:xfrm>
          <a:prstGeom prst="rect">
            <a:avLst/>
          </a:prstGeom>
          <a:solidFill>
            <a:srgbClr val="06936C"/>
          </a:solidFill>
          <a:ln w="9525">
            <a:solidFill>
              <a:srgbClr val="969696"/>
            </a:solidFill>
            <a:miter lim="800000"/>
            <a:headEnd/>
            <a:tailEnd/>
          </a:ln>
          <a:effectLst/>
        </p:spPr>
        <p:txBody>
          <a:bodyPr wrap="none" lIns="54000" rIns="54000"/>
          <a:lstStyle/>
          <a:p>
            <a:r>
              <a:rPr lang="en-GB" sz="1300" noProof="0" dirty="0">
                <a:solidFill>
                  <a:schemeClr val="bg1"/>
                </a:solidFill>
              </a:rPr>
              <a:t>Pöyry Green</a:t>
            </a:r>
          </a:p>
          <a:p>
            <a:r>
              <a:rPr lang="en-GB" sz="1300" noProof="0" dirty="0">
                <a:solidFill>
                  <a:schemeClr val="bg1"/>
                </a:solidFill>
              </a:rPr>
              <a:t>RGB  6/147/108</a:t>
            </a:r>
            <a:br>
              <a:rPr lang="en-GB" sz="1300" noProof="0" dirty="0">
                <a:solidFill>
                  <a:schemeClr val="bg1"/>
                </a:solidFill>
              </a:rPr>
            </a:br>
            <a:r>
              <a:rPr lang="en-GB" sz="1300" noProof="0" dirty="0">
                <a:solidFill>
                  <a:schemeClr val="bg1"/>
                </a:solidFill>
              </a:rPr>
              <a:t>Chart fill</a:t>
            </a:r>
          </a:p>
        </p:txBody>
      </p:sp>
      <p:sp>
        <p:nvSpPr>
          <p:cNvPr id="13" name="Rectangle 10"/>
          <p:cNvSpPr>
            <a:spLocks noChangeArrowheads="1"/>
          </p:cNvSpPr>
          <p:nvPr userDrawn="1"/>
        </p:nvSpPr>
        <p:spPr bwMode="auto">
          <a:xfrm>
            <a:off x="6948488" y="3897313"/>
            <a:ext cx="1439862" cy="900112"/>
          </a:xfrm>
          <a:prstGeom prst="rect">
            <a:avLst/>
          </a:prstGeom>
          <a:solidFill>
            <a:srgbClr val="E6E7E8"/>
          </a:solidFill>
          <a:ln w="9525" algn="ctr">
            <a:solidFill>
              <a:srgbClr val="969696"/>
            </a:solidFill>
            <a:miter lim="800000"/>
            <a:headEnd/>
            <a:tailEnd/>
          </a:ln>
          <a:effectLst/>
        </p:spPr>
        <p:txBody>
          <a:bodyPr wrap="none" lIns="54000" rIns="54000"/>
          <a:lstStyle/>
          <a:p>
            <a:r>
              <a:rPr lang="en-GB" sz="1300" noProof="0" dirty="0">
                <a:solidFill>
                  <a:srgbClr val="000000"/>
                </a:solidFill>
              </a:rPr>
              <a:t>Light Grey</a:t>
            </a:r>
          </a:p>
          <a:p>
            <a:r>
              <a:rPr lang="en-GB" sz="1300" noProof="0" dirty="0">
                <a:solidFill>
                  <a:srgbClr val="000000"/>
                </a:solidFill>
              </a:rPr>
              <a:t>RGB 230/231/232</a:t>
            </a:r>
          </a:p>
          <a:p>
            <a:r>
              <a:rPr lang="en-GB" sz="1300" noProof="0" dirty="0">
                <a:solidFill>
                  <a:srgbClr val="000000"/>
                </a:solidFill>
              </a:rPr>
              <a:t>Chart fill </a:t>
            </a:r>
          </a:p>
        </p:txBody>
      </p:sp>
      <p:sp>
        <p:nvSpPr>
          <p:cNvPr id="14" name="Rectangle 11"/>
          <p:cNvSpPr>
            <a:spLocks noChangeArrowheads="1"/>
          </p:cNvSpPr>
          <p:nvPr userDrawn="1"/>
        </p:nvSpPr>
        <p:spPr bwMode="auto">
          <a:xfrm>
            <a:off x="611188" y="1619250"/>
            <a:ext cx="8132762" cy="116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pPr>
              <a:spcBef>
                <a:spcPct val="20000"/>
              </a:spcBef>
              <a:buClr>
                <a:srgbClr val="FF850E"/>
              </a:buClr>
              <a:buSzPct val="110000"/>
              <a:buFont typeface="Symbol" pitchFamily="18" charset="2"/>
              <a:buNone/>
            </a:pPr>
            <a:r>
              <a:rPr lang="en-GB" sz="1400" noProof="0" dirty="0"/>
              <a:t>The colours for use in PowerPoint are all according</a:t>
            </a:r>
          </a:p>
          <a:p>
            <a:pPr>
              <a:spcBef>
                <a:spcPct val="20000"/>
              </a:spcBef>
              <a:buClr>
                <a:srgbClr val="FF850E"/>
              </a:buClr>
              <a:buSzPct val="110000"/>
              <a:buFont typeface="Symbol" pitchFamily="18" charset="2"/>
              <a:buNone/>
            </a:pPr>
            <a:r>
              <a:rPr lang="en-GB" sz="1400" noProof="0" dirty="0"/>
              <a:t>to the Pöyry Corporate &amp; Complementary colours.</a:t>
            </a:r>
          </a:p>
        </p:txBody>
      </p:sp>
      <p:sp>
        <p:nvSpPr>
          <p:cNvPr id="18" name="Date Placeholder 3"/>
          <p:cNvSpPr>
            <a:spLocks noGrp="1"/>
          </p:cNvSpPr>
          <p:nvPr>
            <p:ph type="dt" sz="half" idx="2"/>
          </p:nvPr>
        </p:nvSpPr>
        <p:spPr>
          <a:xfrm>
            <a:off x="5364163" y="6562800"/>
            <a:ext cx="3167837" cy="10656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600" cap="all" baseline="0">
                <a:solidFill>
                  <a:schemeClr val="tx1"/>
                </a:solidFill>
              </a:defRPr>
            </a:lvl1pPr>
          </a:lstStyle>
          <a:p>
            <a:r>
              <a:rPr lang="fr-FR" noProof="0" dirty="0"/>
              <a:t>MARCH 2016</a:t>
            </a:r>
            <a:endParaRPr lang="en-GB" noProof="0" dirty="0"/>
          </a:p>
        </p:txBody>
      </p:sp>
      <p:sp>
        <p:nvSpPr>
          <p:cNvPr id="1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64162" y="6476400"/>
            <a:ext cx="3168000" cy="1085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600" cap="all" baseline="0">
                <a:solidFill>
                  <a:schemeClr val="tx1"/>
                </a:solidFill>
              </a:defRPr>
            </a:lvl1pPr>
          </a:lstStyle>
          <a:p>
            <a:r>
              <a:rPr lang="en-US" noProof="0" dirty="0"/>
              <a:t>PÖYRY PRESENTATION</a:t>
            </a:r>
            <a:endParaRPr lang="en-GB" noProof="0" dirty="0"/>
          </a:p>
        </p:txBody>
      </p:sp>
      <p:sp>
        <p:nvSpPr>
          <p:cNvPr id="2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68000" y="6476400"/>
            <a:ext cx="18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600" cap="all" baseline="0">
                <a:solidFill>
                  <a:schemeClr val="tx1"/>
                </a:solidFill>
              </a:defRPr>
            </a:lvl1pPr>
          </a:lstStyle>
          <a:p>
            <a:fld id="{C32ABC2C-A530-4455-B21C-78FA96D4ED6F}" type="slidenum">
              <a:rPr lang="en-GB" noProof="0" smtClean="0"/>
              <a:pPr/>
              <a:t>‹N°›</a:t>
            </a:fld>
            <a:endParaRPr lang="en-GB" noProof="0" dirty="0"/>
          </a:p>
        </p:txBody>
      </p:sp>
      <p:sp>
        <p:nvSpPr>
          <p:cNvPr id="15" name="Rectangle 25"/>
          <p:cNvSpPr>
            <a:spLocks noChangeArrowheads="1"/>
          </p:cNvSpPr>
          <p:nvPr userDrawn="1"/>
        </p:nvSpPr>
        <p:spPr bwMode="auto">
          <a:xfrm>
            <a:off x="3779838" y="6477000"/>
            <a:ext cx="827087" cy="10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r>
              <a:rPr lang="en-GB" sz="600" noProof="0" dirty="0"/>
              <a:t>COPYRIGHT©PÖYRY</a:t>
            </a:r>
          </a:p>
        </p:txBody>
      </p:sp>
      <p:sp>
        <p:nvSpPr>
          <p:cNvPr id="17" name="Title 1"/>
          <p:cNvSpPr>
            <a:spLocks noGrp="1"/>
          </p:cNvSpPr>
          <p:nvPr>
            <p:ph type="title"/>
          </p:nvPr>
        </p:nvSpPr>
        <p:spPr>
          <a:xfrm>
            <a:off x="612000" y="475200"/>
            <a:ext cx="8132400" cy="356400"/>
          </a:xfrm>
        </p:spPr>
        <p:txBody>
          <a:bodyPr/>
          <a:lstStyle>
            <a:lvl1pPr>
              <a:defRPr baseline="0">
                <a:solidFill>
                  <a:srgbClr val="001E6D"/>
                </a:solidFill>
              </a:defRPr>
            </a:lvl1pPr>
          </a:lstStyle>
          <a:p>
            <a:r>
              <a:rPr lang="fr-FR" noProof="0"/>
              <a:t>Modifiez le style du titre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0861674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0_Titl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000" y="475200"/>
            <a:ext cx="8132400" cy="356400"/>
          </a:xfrm>
        </p:spPr>
        <p:txBody>
          <a:bodyPr/>
          <a:lstStyle/>
          <a:p>
            <a:r>
              <a:rPr lang="fr-FR" noProof="0"/>
              <a:t>Modifiez le style du titre</a:t>
            </a:r>
            <a:endParaRPr lang="en-GB" noProof="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MARCH 2016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PÖYRY PRESENTATION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ABC2C-A530-4455-B21C-78FA96D4ED6F}" type="slidenum">
              <a:rPr lang="en-GB" smtClean="0"/>
              <a:t>‹N°›</a:t>
            </a:fld>
            <a:endParaRPr lang="en-GB" dirty="0"/>
          </a:p>
        </p:txBody>
      </p:sp>
      <p:sp>
        <p:nvSpPr>
          <p:cNvPr id="8" name="Rectangle 25"/>
          <p:cNvSpPr>
            <a:spLocks noChangeArrowheads="1"/>
          </p:cNvSpPr>
          <p:nvPr userDrawn="1"/>
        </p:nvSpPr>
        <p:spPr bwMode="auto">
          <a:xfrm>
            <a:off x="3779838" y="6477000"/>
            <a:ext cx="827087" cy="10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r>
              <a:rPr lang="en-GB" sz="600" noProof="0" dirty="0"/>
              <a:t>COPYRIGHT©PÖYRY</a:t>
            </a:r>
          </a:p>
        </p:txBody>
      </p:sp>
      <p:sp>
        <p:nvSpPr>
          <p:cNvPr id="9" name="Line 17"/>
          <p:cNvSpPr>
            <a:spLocks noChangeShapeType="1"/>
          </p:cNvSpPr>
          <p:nvPr userDrawn="1"/>
        </p:nvSpPr>
        <p:spPr bwMode="auto">
          <a:xfrm>
            <a:off x="179388" y="6315075"/>
            <a:ext cx="8780462" cy="0"/>
          </a:xfrm>
          <a:prstGeom prst="line">
            <a:avLst/>
          </a:prstGeom>
          <a:noFill/>
          <a:ln w="3175">
            <a:solidFill>
              <a:srgbClr val="969696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fi-FI" dirty="0"/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611188" y="979200"/>
            <a:ext cx="8137525" cy="288000"/>
          </a:xfrm>
        </p:spPr>
        <p:txBody>
          <a:bodyPr lIns="0" tIns="0" rIns="0" bIns="0">
            <a:noAutofit/>
          </a:bodyPr>
          <a:lstStyle>
            <a:lvl1pPr marL="0" indent="0">
              <a:buFontTx/>
              <a:buNone/>
              <a:defRPr sz="1600" b="1" baseline="0">
                <a:solidFill>
                  <a:srgbClr val="001E6D"/>
                </a:solidFill>
              </a:defRPr>
            </a:lvl1pPr>
          </a:lstStyle>
          <a:p>
            <a:r>
              <a:rPr lang="en-GB" noProof="0" dirty="0"/>
              <a:t>Space for short optional subtitle/summary, 1 sentence, 1-2 lines, no dot at the end </a:t>
            </a:r>
          </a:p>
        </p:txBody>
      </p:sp>
    </p:spTree>
    <p:extLst>
      <p:ext uri="{BB962C8B-B14F-4D97-AF65-F5344CB8AC3E}">
        <p14:creationId xmlns:p14="http://schemas.microsoft.com/office/powerpoint/2010/main" val="25931432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_PoyryPatter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Content Placeholder 10"/>
          <p:cNvSpPr>
            <a:spLocks noGrp="1"/>
          </p:cNvSpPr>
          <p:nvPr>
            <p:ph sz="quarter" idx="14"/>
          </p:nvPr>
        </p:nvSpPr>
        <p:spPr>
          <a:xfrm>
            <a:off x="4788024" y="1627200"/>
            <a:ext cx="3924000" cy="4464000"/>
          </a:xfrm>
        </p:spPr>
        <p:txBody>
          <a:bodyPr lIns="0" tIns="0" rIns="0" bIns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12000" y="1627200"/>
            <a:ext cx="3888000" cy="4464000"/>
          </a:xfrm>
        </p:spPr>
        <p:txBody>
          <a:bodyPr lIns="0" tIns="0" rIns="0" bIns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2123728" y="3345463"/>
            <a:ext cx="6588000" cy="2747362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000" b="1" i="0" cap="all" baseline="0">
                <a:solidFill>
                  <a:srgbClr val="001E6D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noProof="0" dirty="0"/>
              <a:t>Click to ADD subtitle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noProof="0" dirty="0"/>
              <a:t>MARCH 2016</a:t>
            </a:r>
            <a:endParaRPr lang="en-GB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PÖYRY PRESENTATION</a:t>
            </a:r>
            <a:endParaRPr lang="en-GB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ABC2C-A530-4455-B21C-78FA96D4ED6F}" type="slidenum">
              <a:rPr lang="en-GB" noProof="0" smtClean="0"/>
              <a:t>‹N°›</a:t>
            </a:fld>
            <a:endParaRPr lang="en-GB" noProof="0" dirty="0"/>
          </a:p>
        </p:txBody>
      </p:sp>
      <p:sp>
        <p:nvSpPr>
          <p:cNvPr id="8" name="Line 19"/>
          <p:cNvSpPr>
            <a:spLocks noChangeShapeType="1"/>
          </p:cNvSpPr>
          <p:nvPr userDrawn="1"/>
        </p:nvSpPr>
        <p:spPr bwMode="auto">
          <a:xfrm>
            <a:off x="179388" y="179388"/>
            <a:ext cx="8780462" cy="0"/>
          </a:xfrm>
          <a:prstGeom prst="line">
            <a:avLst/>
          </a:prstGeom>
          <a:noFill/>
          <a:ln w="19050">
            <a:solidFill>
              <a:srgbClr val="FF850E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GB" noProof="0" dirty="0"/>
          </a:p>
        </p:txBody>
      </p:sp>
      <p:sp>
        <p:nvSpPr>
          <p:cNvPr id="10" name="Rectangle 25"/>
          <p:cNvSpPr>
            <a:spLocks noChangeArrowheads="1"/>
          </p:cNvSpPr>
          <p:nvPr userDrawn="1"/>
        </p:nvSpPr>
        <p:spPr bwMode="auto">
          <a:xfrm>
            <a:off x="3779838" y="6477000"/>
            <a:ext cx="827087" cy="10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r>
              <a:rPr lang="en-GB" sz="600" noProof="0" dirty="0"/>
              <a:t>COPYRIGHT©PÖYRY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612000" y="475200"/>
            <a:ext cx="8132400" cy="3564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GB" dirty="0"/>
          </a:p>
        </p:txBody>
      </p:sp>
      <p:sp>
        <p:nvSpPr>
          <p:cNvPr id="14" name="Line 17"/>
          <p:cNvSpPr>
            <a:spLocks noChangeShapeType="1"/>
          </p:cNvSpPr>
          <p:nvPr userDrawn="1"/>
        </p:nvSpPr>
        <p:spPr bwMode="auto">
          <a:xfrm>
            <a:off x="179388" y="6315075"/>
            <a:ext cx="8780462" cy="0"/>
          </a:xfrm>
          <a:prstGeom prst="line">
            <a:avLst/>
          </a:prstGeom>
          <a:noFill/>
          <a:ln w="3175">
            <a:solidFill>
              <a:srgbClr val="969696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fi-FI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30528" y="4405840"/>
            <a:ext cx="1933960" cy="1911100"/>
          </a:xfrm>
          <a:prstGeom prst="rect">
            <a:avLst/>
          </a:prstGeom>
        </p:spPr>
      </p:pic>
      <p:sp>
        <p:nvSpPr>
          <p:cNvPr id="15" name="Text Placeholder 7"/>
          <p:cNvSpPr>
            <a:spLocks noGrp="1"/>
          </p:cNvSpPr>
          <p:nvPr>
            <p:ph type="body" sz="quarter" idx="15" hasCustomPrompt="1"/>
          </p:nvPr>
        </p:nvSpPr>
        <p:spPr>
          <a:xfrm>
            <a:off x="611188" y="979200"/>
            <a:ext cx="8137525" cy="288000"/>
          </a:xfrm>
        </p:spPr>
        <p:txBody>
          <a:bodyPr lIns="0" tIns="0" rIns="0" bIns="0">
            <a:noAutofit/>
          </a:bodyPr>
          <a:lstStyle>
            <a:lvl1pPr marL="0" indent="0">
              <a:buFontTx/>
              <a:buNone/>
              <a:defRPr sz="1600" b="1" baseline="0">
                <a:solidFill>
                  <a:srgbClr val="001E6D"/>
                </a:solidFill>
              </a:defRPr>
            </a:lvl1pPr>
          </a:lstStyle>
          <a:p>
            <a:r>
              <a:rPr lang="en-GB" noProof="0" dirty="0"/>
              <a:t>Space for short optional subtitle/summary, 1 sentence, 1-2 lines, no dot at the end </a:t>
            </a:r>
          </a:p>
        </p:txBody>
      </p:sp>
    </p:spTree>
    <p:extLst>
      <p:ext uri="{BB962C8B-B14F-4D97-AF65-F5344CB8AC3E}">
        <p14:creationId xmlns:p14="http://schemas.microsoft.com/office/powerpoint/2010/main" val="17897320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000" y="475200"/>
            <a:ext cx="8132400" cy="356400"/>
          </a:xfrm>
        </p:spPr>
        <p:txBody>
          <a:bodyPr/>
          <a:lstStyle/>
          <a:p>
            <a:r>
              <a:rPr lang="fr-FR" noProof="0"/>
              <a:t>Modifiez le style du titre</a:t>
            </a:r>
            <a:endParaRPr lang="en-GB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2000" y="1627200"/>
            <a:ext cx="3888000" cy="4464000"/>
          </a:xfrm>
        </p:spPr>
        <p:txBody>
          <a:bodyPr lIns="0" tIns="0" rIns="36000" bIns="0">
            <a:no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noProof="0"/>
              <a:t>Modifiez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  <a:endParaRPr lang="en-GB" noProof="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2000" y="1627200"/>
            <a:ext cx="3992400" cy="4464000"/>
          </a:xfrm>
        </p:spPr>
        <p:txBody>
          <a:bodyPr lIns="0" tIns="0" rIns="0" bIns="0">
            <a:no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noProof="0"/>
              <a:t>Modifiez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  <a:endParaRPr lang="en-GB" noProof="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MARCH 2016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PÖYRY PRESENTATION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ABC2C-A530-4455-B21C-78FA96D4ED6F}" type="slidenum">
              <a:rPr lang="en-GB" smtClean="0"/>
              <a:t>‹N°›</a:t>
            </a:fld>
            <a:endParaRPr lang="en-GB" dirty="0"/>
          </a:p>
        </p:txBody>
      </p:sp>
      <p:sp>
        <p:nvSpPr>
          <p:cNvPr id="8" name="Rectangle 25"/>
          <p:cNvSpPr>
            <a:spLocks noChangeArrowheads="1"/>
          </p:cNvSpPr>
          <p:nvPr userDrawn="1"/>
        </p:nvSpPr>
        <p:spPr bwMode="auto">
          <a:xfrm>
            <a:off x="3779838" y="6477000"/>
            <a:ext cx="827087" cy="10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r>
              <a:rPr lang="en-GB" sz="600" noProof="0" dirty="0"/>
              <a:t>COPYRIGHT©PÖYRY</a:t>
            </a:r>
          </a:p>
        </p:txBody>
      </p:sp>
      <p:sp>
        <p:nvSpPr>
          <p:cNvPr id="9" name="Line 17"/>
          <p:cNvSpPr>
            <a:spLocks noChangeShapeType="1"/>
          </p:cNvSpPr>
          <p:nvPr userDrawn="1"/>
        </p:nvSpPr>
        <p:spPr bwMode="auto">
          <a:xfrm>
            <a:off x="179388" y="6315075"/>
            <a:ext cx="8780462" cy="0"/>
          </a:xfrm>
          <a:prstGeom prst="line">
            <a:avLst/>
          </a:prstGeom>
          <a:noFill/>
          <a:ln w="3175">
            <a:solidFill>
              <a:srgbClr val="969696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fi-FI" dirty="0"/>
          </a:p>
        </p:txBody>
      </p:sp>
      <p:sp>
        <p:nvSpPr>
          <p:cNvPr id="11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611188" y="979200"/>
            <a:ext cx="8137525" cy="288000"/>
          </a:xfrm>
        </p:spPr>
        <p:txBody>
          <a:bodyPr lIns="0" tIns="0" rIns="0" bIns="0">
            <a:noAutofit/>
          </a:bodyPr>
          <a:lstStyle>
            <a:lvl1pPr marL="0" indent="0">
              <a:buFontTx/>
              <a:buNone/>
              <a:defRPr sz="1600" b="1" baseline="0">
                <a:solidFill>
                  <a:srgbClr val="001E6D"/>
                </a:solidFill>
              </a:defRPr>
            </a:lvl1pPr>
          </a:lstStyle>
          <a:p>
            <a:r>
              <a:rPr lang="en-GB" noProof="0" dirty="0"/>
              <a:t>Space for short optional subtitle/summary, 1 sentence, 1-2 lines, no dot at the end </a:t>
            </a:r>
          </a:p>
        </p:txBody>
      </p:sp>
    </p:spTree>
    <p:extLst>
      <p:ext uri="{BB962C8B-B14F-4D97-AF65-F5344CB8AC3E}">
        <p14:creationId xmlns:p14="http://schemas.microsoft.com/office/powerpoint/2010/main" val="7982414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Layout_text&amp;2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noProof="0" dirty="0"/>
              <a:t>MARCH 2016</a:t>
            </a:r>
            <a:endParaRPr lang="en-GB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PÖYRY PRESENTATION</a:t>
            </a:r>
            <a:endParaRPr lang="en-GB" noProof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ABC2C-A530-4455-B21C-78FA96D4ED6F}" type="slidenum">
              <a:rPr lang="en-GB" noProof="0" smtClean="0"/>
              <a:pPr/>
              <a:t>‹N°›</a:t>
            </a:fld>
            <a:endParaRPr lang="en-GB" noProof="0" dirty="0"/>
          </a:p>
        </p:txBody>
      </p:sp>
      <p:sp>
        <p:nvSpPr>
          <p:cNvPr id="8" name="Text Placeholder 11"/>
          <p:cNvSpPr>
            <a:spLocks noGrp="1"/>
          </p:cNvSpPr>
          <p:nvPr>
            <p:ph type="body" sz="quarter" idx="14" hasCustomPrompt="1"/>
          </p:nvPr>
        </p:nvSpPr>
        <p:spPr>
          <a:xfrm>
            <a:off x="611561" y="1628800"/>
            <a:ext cx="3960440" cy="4464025"/>
          </a:xfrm>
        </p:spPr>
        <p:txBody>
          <a:bodyPr/>
          <a:lstStyle>
            <a:lvl1pPr algn="l">
              <a:defRPr sz="1400"/>
            </a:lvl1pPr>
          </a:lstStyle>
          <a:p>
            <a:pPr lvl="0"/>
            <a:r>
              <a:rPr lang="en-GB" noProof="0" dirty="0"/>
              <a:t>Click to edit text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4754564" y="1628800"/>
            <a:ext cx="3994150" cy="296044"/>
          </a:xfrm>
          <a:solidFill>
            <a:srgbClr val="001E6D"/>
          </a:solidFill>
        </p:spPr>
        <p:txBody>
          <a:bodyPr lIns="36000" tIns="0" anchor="ctr" anchorCtr="0"/>
          <a:lstStyle>
            <a:lvl1pPr marL="0" indent="0" algn="l"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 dirty="0"/>
              <a:t>Click to edit text 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4754564" y="3933056"/>
            <a:ext cx="3994150" cy="296044"/>
          </a:xfrm>
          <a:solidFill>
            <a:srgbClr val="001E6D"/>
          </a:solidFill>
        </p:spPr>
        <p:txBody>
          <a:bodyPr lIns="36000" tIns="0" anchor="ctr" anchorCtr="0"/>
          <a:lstStyle>
            <a:lvl1pPr marL="0" indent="0" algn="l"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 dirty="0"/>
              <a:t>Click to edit text </a:t>
            </a:r>
          </a:p>
        </p:txBody>
      </p:sp>
      <p:sp>
        <p:nvSpPr>
          <p:cNvPr id="12" name="Content Placeholder 8"/>
          <p:cNvSpPr>
            <a:spLocks noGrp="1"/>
          </p:cNvSpPr>
          <p:nvPr>
            <p:ph sz="quarter" idx="24" hasCustomPrompt="1"/>
          </p:nvPr>
        </p:nvSpPr>
        <p:spPr>
          <a:xfrm>
            <a:off x="4754563" y="4293096"/>
            <a:ext cx="3994150" cy="1728192"/>
          </a:xfrm>
        </p:spPr>
        <p:txBody>
          <a:bodyPr/>
          <a:lstStyle>
            <a:lvl1pPr algn="l">
              <a:defRPr sz="1400" baseline="0"/>
            </a:lvl1pPr>
          </a:lstStyle>
          <a:p>
            <a:pPr lvl="0"/>
            <a:r>
              <a:rPr lang="en-GB" noProof="0" dirty="0"/>
              <a:t>Click to edit text </a:t>
            </a:r>
          </a:p>
        </p:txBody>
      </p:sp>
      <p:sp>
        <p:nvSpPr>
          <p:cNvPr id="13" name="Content Placeholder 8"/>
          <p:cNvSpPr>
            <a:spLocks noGrp="1"/>
          </p:cNvSpPr>
          <p:nvPr>
            <p:ph sz="quarter" idx="25" hasCustomPrompt="1"/>
          </p:nvPr>
        </p:nvSpPr>
        <p:spPr>
          <a:xfrm>
            <a:off x="4754563" y="1988840"/>
            <a:ext cx="3994150" cy="1728192"/>
          </a:xfrm>
        </p:spPr>
        <p:txBody>
          <a:bodyPr/>
          <a:lstStyle>
            <a:lvl1pPr algn="l">
              <a:defRPr sz="1400" baseline="0"/>
            </a:lvl1pPr>
            <a:lvl2pPr marL="180000" indent="0">
              <a:buNone/>
              <a:defRPr/>
            </a:lvl2pPr>
          </a:lstStyle>
          <a:p>
            <a:pPr lvl="0"/>
            <a:r>
              <a:rPr lang="en-GB" noProof="0" dirty="0"/>
              <a:t>Click to edit text </a:t>
            </a:r>
          </a:p>
        </p:txBody>
      </p:sp>
      <p:sp>
        <p:nvSpPr>
          <p:cNvPr id="14" name="Rectangle 25"/>
          <p:cNvSpPr>
            <a:spLocks noChangeArrowheads="1"/>
          </p:cNvSpPr>
          <p:nvPr userDrawn="1"/>
        </p:nvSpPr>
        <p:spPr bwMode="auto">
          <a:xfrm>
            <a:off x="3779838" y="6477000"/>
            <a:ext cx="827087" cy="10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r>
              <a:rPr lang="en-GB" sz="600" noProof="0" dirty="0"/>
              <a:t>COPYRIGHT©PÖYRY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611188" y="476250"/>
            <a:ext cx="8132400" cy="355854"/>
          </a:xfrm>
        </p:spPr>
        <p:txBody>
          <a:bodyPr/>
          <a:lstStyle/>
          <a:p>
            <a:r>
              <a:rPr lang="fr-FR" noProof="0"/>
              <a:t>Modifiez le style du titre</a:t>
            </a:r>
            <a:endParaRPr lang="en-GB" noProof="0" dirty="0"/>
          </a:p>
        </p:txBody>
      </p:sp>
      <p:sp>
        <p:nvSpPr>
          <p:cNvPr id="15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11188" y="979200"/>
            <a:ext cx="8137525" cy="288000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1600" b="1" baseline="0">
                <a:solidFill>
                  <a:srgbClr val="001E6D"/>
                </a:solidFill>
              </a:defRPr>
            </a:lvl1pPr>
          </a:lstStyle>
          <a:p>
            <a:r>
              <a:rPr lang="en-GB" noProof="0" dirty="0"/>
              <a:t>Space for short optional subtitle/summary, 1 sentence, 1-2 lines, no dot at the end </a:t>
            </a:r>
          </a:p>
        </p:txBody>
      </p:sp>
      <p:sp>
        <p:nvSpPr>
          <p:cNvPr id="17" name="Line 17"/>
          <p:cNvSpPr>
            <a:spLocks noChangeShapeType="1"/>
          </p:cNvSpPr>
          <p:nvPr userDrawn="1"/>
        </p:nvSpPr>
        <p:spPr bwMode="auto">
          <a:xfrm>
            <a:off x="179388" y="6315075"/>
            <a:ext cx="8780462" cy="0"/>
          </a:xfrm>
          <a:prstGeom prst="line">
            <a:avLst/>
          </a:prstGeom>
          <a:noFill/>
          <a:ln w="3175">
            <a:solidFill>
              <a:srgbClr val="969696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301332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2 boxes with tit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noProof="0" dirty="0"/>
              <a:t>MARCH 2016</a:t>
            </a:r>
            <a:endParaRPr lang="en-GB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PÖYRY PRESENTATION</a:t>
            </a:r>
            <a:endParaRPr lang="en-GB" noProof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ABC2C-A530-4455-B21C-78FA96D4ED6F}" type="slidenum">
              <a:rPr lang="en-GB" noProof="0" smtClean="0"/>
              <a:pPr/>
              <a:t>‹N°›</a:t>
            </a:fld>
            <a:endParaRPr lang="en-GB" noProof="0" dirty="0"/>
          </a:p>
        </p:txBody>
      </p:sp>
      <p:sp>
        <p:nvSpPr>
          <p:cNvPr id="7" name="Text Placeholder 5"/>
          <p:cNvSpPr>
            <a:spLocks noGrp="1"/>
          </p:cNvSpPr>
          <p:nvPr>
            <p:ph type="body" sz="quarter" idx="13" hasCustomPrompt="1"/>
          </p:nvPr>
        </p:nvSpPr>
        <p:spPr>
          <a:xfrm>
            <a:off x="611560" y="1628800"/>
            <a:ext cx="3942000" cy="295200"/>
          </a:xfrm>
          <a:solidFill>
            <a:srgbClr val="001E6D"/>
          </a:solidFill>
        </p:spPr>
        <p:txBody>
          <a:bodyPr anchor="ctr"/>
          <a:lstStyle>
            <a:lvl1pPr marL="0" indent="0" algn="ctr">
              <a:buFontTx/>
              <a:buNone/>
              <a:defRPr sz="14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 dirty="0"/>
              <a:t>Click to edit text </a:t>
            </a:r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4754563" y="1628800"/>
            <a:ext cx="3975461" cy="295200"/>
          </a:xfrm>
          <a:solidFill>
            <a:srgbClr val="001E6D"/>
          </a:solidFill>
        </p:spPr>
        <p:txBody>
          <a:bodyPr anchor="ctr"/>
          <a:lstStyle>
            <a:lvl1pPr marL="0" indent="0" algn="ctr">
              <a:buFontTx/>
              <a:buNone/>
              <a:defRPr sz="14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 dirty="0"/>
              <a:t>Click to edit text </a:t>
            </a:r>
          </a:p>
        </p:txBody>
      </p:sp>
      <p:sp>
        <p:nvSpPr>
          <p:cNvPr id="9" name="Content Placeholder 10"/>
          <p:cNvSpPr>
            <a:spLocks noGrp="1"/>
          </p:cNvSpPr>
          <p:nvPr>
            <p:ph sz="quarter" idx="15" hasCustomPrompt="1"/>
          </p:nvPr>
        </p:nvSpPr>
        <p:spPr>
          <a:xfrm>
            <a:off x="611188" y="2061270"/>
            <a:ext cx="3960812" cy="4104034"/>
          </a:xfrm>
        </p:spPr>
        <p:txBody>
          <a:bodyPr/>
          <a:lstStyle>
            <a:lvl1pPr algn="l">
              <a:defRPr sz="1400"/>
            </a:lvl1pPr>
          </a:lstStyle>
          <a:p>
            <a:pPr lvl="0"/>
            <a:r>
              <a:rPr lang="en-GB" noProof="0" dirty="0"/>
              <a:t>Click to edit text </a:t>
            </a:r>
          </a:p>
        </p:txBody>
      </p:sp>
      <p:sp>
        <p:nvSpPr>
          <p:cNvPr id="10" name="Content Placeholder 10"/>
          <p:cNvSpPr>
            <a:spLocks noGrp="1"/>
          </p:cNvSpPr>
          <p:nvPr>
            <p:ph sz="quarter" idx="16" hasCustomPrompt="1"/>
          </p:nvPr>
        </p:nvSpPr>
        <p:spPr>
          <a:xfrm>
            <a:off x="4754563" y="2060848"/>
            <a:ext cx="3994273" cy="4104456"/>
          </a:xfrm>
        </p:spPr>
        <p:txBody>
          <a:bodyPr/>
          <a:lstStyle>
            <a:lvl1pPr algn="l">
              <a:defRPr sz="1400"/>
            </a:lvl1pPr>
          </a:lstStyle>
          <a:p>
            <a:pPr lvl="0"/>
            <a:r>
              <a:rPr lang="en-GB" noProof="0" dirty="0"/>
              <a:t>Click to edit text </a:t>
            </a:r>
          </a:p>
        </p:txBody>
      </p:sp>
      <p:sp>
        <p:nvSpPr>
          <p:cNvPr id="11" name="Rectangle 25"/>
          <p:cNvSpPr>
            <a:spLocks noChangeArrowheads="1"/>
          </p:cNvSpPr>
          <p:nvPr userDrawn="1"/>
        </p:nvSpPr>
        <p:spPr bwMode="auto">
          <a:xfrm>
            <a:off x="3779838" y="6477000"/>
            <a:ext cx="827087" cy="10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r>
              <a:rPr lang="en-GB" sz="600" noProof="0" dirty="0"/>
              <a:t>COPYRIGHT©PÖYRY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611188" y="476250"/>
            <a:ext cx="8132400" cy="355854"/>
          </a:xfrm>
        </p:spPr>
        <p:txBody>
          <a:bodyPr/>
          <a:lstStyle/>
          <a:p>
            <a:r>
              <a:rPr lang="fr-FR" noProof="0"/>
              <a:t>Modifiez le style du titre</a:t>
            </a:r>
            <a:endParaRPr lang="en-GB" noProof="0" dirty="0"/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17" hasCustomPrompt="1"/>
          </p:nvPr>
        </p:nvSpPr>
        <p:spPr>
          <a:xfrm>
            <a:off x="611188" y="979200"/>
            <a:ext cx="8137525" cy="288000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1600" b="1" baseline="0">
                <a:solidFill>
                  <a:srgbClr val="001E6D"/>
                </a:solidFill>
              </a:defRPr>
            </a:lvl1pPr>
          </a:lstStyle>
          <a:p>
            <a:r>
              <a:rPr lang="en-GB" noProof="0" dirty="0"/>
              <a:t>Space for short optional subtitle/summary, 1 sentence, 1-2 lines, no dot at the end </a:t>
            </a:r>
          </a:p>
        </p:txBody>
      </p:sp>
      <p:sp>
        <p:nvSpPr>
          <p:cNvPr id="14" name="Line 17"/>
          <p:cNvSpPr>
            <a:spLocks noChangeShapeType="1"/>
          </p:cNvSpPr>
          <p:nvPr userDrawn="1"/>
        </p:nvSpPr>
        <p:spPr bwMode="auto">
          <a:xfrm>
            <a:off x="179388" y="6315075"/>
            <a:ext cx="8780462" cy="0"/>
          </a:xfrm>
          <a:prstGeom prst="line">
            <a:avLst/>
          </a:prstGeom>
          <a:noFill/>
          <a:ln w="3175">
            <a:solidFill>
              <a:srgbClr val="969696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3641783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3 boxes with tit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MARCH 2016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PÖYRY PRESENTATION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ABC2C-A530-4455-B21C-78FA96D4ED6F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5"/>
          <p:cNvSpPr>
            <a:spLocks noGrp="1"/>
          </p:cNvSpPr>
          <p:nvPr>
            <p:ph type="body" sz="quarter" idx="13" hasCustomPrompt="1"/>
          </p:nvPr>
        </p:nvSpPr>
        <p:spPr>
          <a:xfrm>
            <a:off x="611560" y="1628800"/>
            <a:ext cx="2520000" cy="295200"/>
          </a:xfrm>
          <a:solidFill>
            <a:srgbClr val="001E6D"/>
          </a:solidFill>
        </p:spPr>
        <p:txBody>
          <a:bodyPr anchor="ctr"/>
          <a:lstStyle>
            <a:lvl1pPr marL="0" indent="0" algn="ctr">
              <a:buFontTx/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 dirty="0"/>
              <a:t>Click to edit text </a:t>
            </a:r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3419872" y="1628800"/>
            <a:ext cx="2520000" cy="295200"/>
          </a:xfrm>
          <a:solidFill>
            <a:srgbClr val="001E6D"/>
          </a:solidFill>
        </p:spPr>
        <p:txBody>
          <a:bodyPr anchor="ctr"/>
          <a:lstStyle>
            <a:lvl1pPr marL="0" indent="0" algn="ctr">
              <a:buFontTx/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 dirty="0"/>
              <a:t>Click to edit text 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6227763" y="1628800"/>
            <a:ext cx="2520000" cy="295200"/>
          </a:xfrm>
          <a:solidFill>
            <a:srgbClr val="001E6D"/>
          </a:solidFill>
        </p:spPr>
        <p:txBody>
          <a:bodyPr anchor="ctr"/>
          <a:lstStyle>
            <a:lvl1pPr marL="0" indent="0" algn="ctr">
              <a:buFontTx/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 dirty="0"/>
              <a:t>Click to edit text </a:t>
            </a:r>
          </a:p>
        </p:txBody>
      </p:sp>
      <p:sp>
        <p:nvSpPr>
          <p:cNvPr id="10" name="Content Placeholder 10"/>
          <p:cNvSpPr>
            <a:spLocks noGrp="1"/>
          </p:cNvSpPr>
          <p:nvPr>
            <p:ph sz="quarter" idx="16" hasCustomPrompt="1"/>
          </p:nvPr>
        </p:nvSpPr>
        <p:spPr>
          <a:xfrm>
            <a:off x="611188" y="2060848"/>
            <a:ext cx="2520950" cy="4104456"/>
          </a:xfrm>
        </p:spPr>
        <p:txBody>
          <a:bodyPr/>
          <a:lstStyle>
            <a:lvl1pPr algn="l">
              <a:defRPr sz="1400"/>
            </a:lvl1pPr>
          </a:lstStyle>
          <a:p>
            <a:pPr lvl="0"/>
            <a:r>
              <a:rPr lang="en-GB" noProof="0" dirty="0"/>
              <a:t>Click to edit text 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7" hasCustomPrompt="1"/>
          </p:nvPr>
        </p:nvSpPr>
        <p:spPr>
          <a:xfrm>
            <a:off x="3419475" y="2060426"/>
            <a:ext cx="2520950" cy="4104878"/>
          </a:xfrm>
        </p:spPr>
        <p:txBody>
          <a:bodyPr/>
          <a:lstStyle>
            <a:lvl1pPr algn="l">
              <a:defRPr sz="1400"/>
            </a:lvl1pPr>
          </a:lstStyle>
          <a:p>
            <a:pPr lvl="0"/>
            <a:r>
              <a:rPr lang="en-GB" noProof="0" dirty="0"/>
              <a:t>Click to edit text </a:t>
            </a:r>
          </a:p>
        </p:txBody>
      </p:sp>
      <p:sp>
        <p:nvSpPr>
          <p:cNvPr id="12" name="Content Placeholder 10"/>
          <p:cNvSpPr>
            <a:spLocks noGrp="1"/>
          </p:cNvSpPr>
          <p:nvPr>
            <p:ph sz="quarter" idx="18" hasCustomPrompt="1"/>
          </p:nvPr>
        </p:nvSpPr>
        <p:spPr>
          <a:xfrm>
            <a:off x="6227763" y="2060848"/>
            <a:ext cx="2520950" cy="4104456"/>
          </a:xfrm>
        </p:spPr>
        <p:txBody>
          <a:bodyPr/>
          <a:lstStyle>
            <a:lvl1pPr algn="l">
              <a:defRPr sz="1400"/>
            </a:lvl1pPr>
          </a:lstStyle>
          <a:p>
            <a:pPr lvl="0"/>
            <a:r>
              <a:rPr lang="en-GB" noProof="0" dirty="0"/>
              <a:t>Click to edit text </a:t>
            </a:r>
          </a:p>
        </p:txBody>
      </p:sp>
      <p:sp>
        <p:nvSpPr>
          <p:cNvPr id="13" name="Rectangle 25"/>
          <p:cNvSpPr>
            <a:spLocks noChangeArrowheads="1"/>
          </p:cNvSpPr>
          <p:nvPr userDrawn="1"/>
        </p:nvSpPr>
        <p:spPr bwMode="auto">
          <a:xfrm>
            <a:off x="3779838" y="6477000"/>
            <a:ext cx="827087" cy="10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r>
              <a:rPr lang="en-GB" sz="600" noProof="0" dirty="0"/>
              <a:t>COPYRIGHT©PÖYRY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11188" y="476250"/>
            <a:ext cx="8132400" cy="355854"/>
          </a:xfrm>
        </p:spPr>
        <p:txBody>
          <a:bodyPr/>
          <a:lstStyle/>
          <a:p>
            <a:r>
              <a:rPr lang="fr-FR" noProof="0"/>
              <a:t>Modifiez le style du titre</a:t>
            </a:r>
            <a:endParaRPr lang="en-GB" noProof="0" dirty="0"/>
          </a:p>
        </p:txBody>
      </p:sp>
      <p:sp>
        <p:nvSpPr>
          <p:cNvPr id="15" name="Text Placeholder 7"/>
          <p:cNvSpPr>
            <a:spLocks noGrp="1"/>
          </p:cNvSpPr>
          <p:nvPr>
            <p:ph type="body" sz="quarter" idx="19" hasCustomPrompt="1"/>
          </p:nvPr>
        </p:nvSpPr>
        <p:spPr>
          <a:xfrm>
            <a:off x="611188" y="979200"/>
            <a:ext cx="8137525" cy="288000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1600" b="1" baseline="0">
                <a:solidFill>
                  <a:srgbClr val="001E6D"/>
                </a:solidFill>
              </a:defRPr>
            </a:lvl1pPr>
          </a:lstStyle>
          <a:p>
            <a:r>
              <a:rPr lang="en-GB" noProof="0" dirty="0"/>
              <a:t>Space for short optional subtitle/summary, 1 sentence, 1-2 lines, no dot at the end </a:t>
            </a:r>
          </a:p>
        </p:txBody>
      </p:sp>
      <p:sp>
        <p:nvSpPr>
          <p:cNvPr id="16" name="Line 17"/>
          <p:cNvSpPr>
            <a:spLocks noChangeShapeType="1"/>
          </p:cNvSpPr>
          <p:nvPr userDrawn="1"/>
        </p:nvSpPr>
        <p:spPr bwMode="auto">
          <a:xfrm>
            <a:off x="179388" y="6315075"/>
            <a:ext cx="8780462" cy="0"/>
          </a:xfrm>
          <a:prstGeom prst="line">
            <a:avLst/>
          </a:prstGeom>
          <a:noFill/>
          <a:ln w="3175">
            <a:solidFill>
              <a:srgbClr val="969696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432535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4 boxes with tit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MARCH 2016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PÖYRY PRESENTATION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ABC2C-A530-4455-B21C-78FA96D4ED6F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5"/>
          <p:cNvSpPr>
            <a:spLocks noGrp="1"/>
          </p:cNvSpPr>
          <p:nvPr>
            <p:ph type="body" sz="quarter" idx="13" hasCustomPrompt="1"/>
          </p:nvPr>
        </p:nvSpPr>
        <p:spPr>
          <a:xfrm>
            <a:off x="611188" y="1628377"/>
            <a:ext cx="1800000" cy="295200"/>
          </a:xfrm>
          <a:solidFill>
            <a:srgbClr val="001E6D"/>
          </a:solidFill>
        </p:spPr>
        <p:txBody>
          <a:bodyPr anchor="ctr"/>
          <a:lstStyle>
            <a:lvl1pPr marL="0" indent="0" algn="ctr">
              <a:buFontTx/>
              <a:buNone/>
              <a:defRPr sz="1400">
                <a:solidFill>
                  <a:schemeClr val="bg1"/>
                </a:solidFill>
              </a:defRPr>
            </a:lvl1pPr>
            <a:lvl2pPr marL="174625" indent="0">
              <a:buFontTx/>
              <a:buNone/>
              <a:defRPr/>
            </a:lvl2pPr>
            <a:lvl3pPr marL="368300" indent="0">
              <a:buFontTx/>
              <a:buNone/>
              <a:defRPr/>
            </a:lvl3pPr>
            <a:lvl4pPr marL="630237" indent="0">
              <a:buFontTx/>
              <a:buNone/>
              <a:defRPr/>
            </a:lvl4pPr>
            <a:lvl5pPr marL="800100" indent="0">
              <a:buFontTx/>
              <a:buNone/>
              <a:defRPr/>
            </a:lvl5pPr>
          </a:lstStyle>
          <a:p>
            <a:pPr lvl="0"/>
            <a:r>
              <a:rPr lang="en-GB" noProof="0" dirty="0"/>
              <a:t>Click to edit text </a:t>
            </a:r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2723547" y="1628377"/>
            <a:ext cx="1800000" cy="295200"/>
          </a:xfrm>
          <a:solidFill>
            <a:srgbClr val="001E6D"/>
          </a:solidFill>
        </p:spPr>
        <p:txBody>
          <a:bodyPr anchor="ctr"/>
          <a:lstStyle>
            <a:lvl1pPr marL="0" indent="0" algn="ctr">
              <a:buFontTx/>
              <a:buNone/>
              <a:defRPr sz="1400">
                <a:solidFill>
                  <a:schemeClr val="bg1"/>
                </a:solidFill>
              </a:defRPr>
            </a:lvl1pPr>
            <a:lvl2pPr marL="174625" indent="0">
              <a:buFontTx/>
              <a:buNone/>
              <a:defRPr/>
            </a:lvl2pPr>
            <a:lvl3pPr marL="368300" indent="0">
              <a:buFontTx/>
              <a:buNone/>
              <a:defRPr/>
            </a:lvl3pPr>
            <a:lvl4pPr marL="630237" indent="0">
              <a:buFontTx/>
              <a:buNone/>
              <a:defRPr/>
            </a:lvl4pPr>
            <a:lvl5pPr marL="800100" indent="0">
              <a:buFontTx/>
              <a:buNone/>
              <a:defRPr/>
            </a:lvl5pPr>
          </a:lstStyle>
          <a:p>
            <a:pPr lvl="0"/>
            <a:r>
              <a:rPr lang="en-GB" noProof="0" dirty="0"/>
              <a:t>Click to edit text 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4835906" y="1628377"/>
            <a:ext cx="1800000" cy="295200"/>
          </a:xfrm>
          <a:solidFill>
            <a:srgbClr val="001E6D"/>
          </a:solidFill>
        </p:spPr>
        <p:txBody>
          <a:bodyPr anchor="ctr"/>
          <a:lstStyle>
            <a:lvl1pPr marL="0" indent="0" algn="ctr">
              <a:buFontTx/>
              <a:buNone/>
              <a:defRPr sz="1400">
                <a:solidFill>
                  <a:schemeClr val="bg1"/>
                </a:solidFill>
              </a:defRPr>
            </a:lvl1pPr>
            <a:lvl2pPr marL="174625" indent="0">
              <a:buFontTx/>
              <a:buNone/>
              <a:defRPr/>
            </a:lvl2pPr>
            <a:lvl3pPr marL="368300" indent="0">
              <a:buFontTx/>
              <a:buNone/>
              <a:defRPr/>
            </a:lvl3pPr>
            <a:lvl4pPr marL="630237" indent="0">
              <a:buFontTx/>
              <a:buNone/>
              <a:defRPr/>
            </a:lvl4pPr>
            <a:lvl5pPr marL="800100" indent="0">
              <a:buFontTx/>
              <a:buNone/>
              <a:defRPr/>
            </a:lvl5pPr>
          </a:lstStyle>
          <a:p>
            <a:pPr lvl="0"/>
            <a:r>
              <a:rPr lang="en-GB" noProof="0" dirty="0"/>
              <a:t>Click to edit text </a:t>
            </a:r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6948264" y="1628377"/>
            <a:ext cx="1800000" cy="295200"/>
          </a:xfrm>
          <a:solidFill>
            <a:srgbClr val="001E6D"/>
          </a:solidFill>
        </p:spPr>
        <p:txBody>
          <a:bodyPr anchor="ctr"/>
          <a:lstStyle>
            <a:lvl1pPr marL="0" indent="0" algn="ctr">
              <a:buFontTx/>
              <a:buNone/>
              <a:defRPr sz="1400">
                <a:solidFill>
                  <a:schemeClr val="bg1"/>
                </a:solidFill>
              </a:defRPr>
            </a:lvl1pPr>
            <a:lvl2pPr marL="174625" indent="0">
              <a:buFontTx/>
              <a:buNone/>
              <a:defRPr/>
            </a:lvl2pPr>
            <a:lvl3pPr marL="368300" indent="0">
              <a:buFontTx/>
              <a:buNone/>
              <a:defRPr/>
            </a:lvl3pPr>
            <a:lvl4pPr marL="630237" indent="0">
              <a:buFontTx/>
              <a:buNone/>
              <a:defRPr/>
            </a:lvl4pPr>
            <a:lvl5pPr marL="800100" indent="0">
              <a:buFontTx/>
              <a:buNone/>
              <a:defRPr/>
            </a:lvl5pPr>
          </a:lstStyle>
          <a:p>
            <a:pPr lvl="0"/>
            <a:r>
              <a:rPr lang="en-GB" noProof="0" dirty="0"/>
              <a:t>Click to edit text 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7" hasCustomPrompt="1"/>
          </p:nvPr>
        </p:nvSpPr>
        <p:spPr>
          <a:xfrm>
            <a:off x="611188" y="2060848"/>
            <a:ext cx="1800225" cy="4104456"/>
          </a:xfrm>
        </p:spPr>
        <p:txBody>
          <a:bodyPr/>
          <a:lstStyle>
            <a:lvl1pPr algn="l">
              <a:defRPr sz="1400" baseline="0"/>
            </a:lvl1pPr>
          </a:lstStyle>
          <a:p>
            <a:pPr lvl="0"/>
            <a:r>
              <a:rPr lang="en-GB" noProof="0" dirty="0"/>
              <a:t>Click to edit text </a:t>
            </a:r>
          </a:p>
        </p:txBody>
      </p:sp>
      <p:sp>
        <p:nvSpPr>
          <p:cNvPr id="12" name="Content Placeholder 10"/>
          <p:cNvSpPr>
            <a:spLocks noGrp="1"/>
          </p:cNvSpPr>
          <p:nvPr>
            <p:ph sz="quarter" idx="18" hasCustomPrompt="1"/>
          </p:nvPr>
        </p:nvSpPr>
        <p:spPr>
          <a:xfrm>
            <a:off x="2723547" y="2060426"/>
            <a:ext cx="1800225" cy="4104456"/>
          </a:xfrm>
        </p:spPr>
        <p:txBody>
          <a:bodyPr/>
          <a:lstStyle>
            <a:lvl1pPr algn="l">
              <a:defRPr sz="1400" baseline="0"/>
            </a:lvl1pPr>
          </a:lstStyle>
          <a:p>
            <a:pPr lvl="0"/>
            <a:r>
              <a:rPr lang="en-GB" noProof="0" dirty="0"/>
              <a:t>Click to edit text </a:t>
            </a:r>
          </a:p>
        </p:txBody>
      </p:sp>
      <p:sp>
        <p:nvSpPr>
          <p:cNvPr id="13" name="Content Placeholder 10"/>
          <p:cNvSpPr>
            <a:spLocks noGrp="1"/>
          </p:cNvSpPr>
          <p:nvPr>
            <p:ph sz="quarter" idx="19" hasCustomPrompt="1"/>
          </p:nvPr>
        </p:nvSpPr>
        <p:spPr>
          <a:xfrm>
            <a:off x="4835906" y="2060426"/>
            <a:ext cx="1800225" cy="4104456"/>
          </a:xfrm>
        </p:spPr>
        <p:txBody>
          <a:bodyPr/>
          <a:lstStyle>
            <a:lvl1pPr algn="l">
              <a:defRPr sz="1400" baseline="0"/>
            </a:lvl1pPr>
          </a:lstStyle>
          <a:p>
            <a:pPr lvl="0"/>
            <a:r>
              <a:rPr lang="en-GB" noProof="0" dirty="0"/>
              <a:t>Click to edit text </a:t>
            </a:r>
          </a:p>
        </p:txBody>
      </p:sp>
      <p:sp>
        <p:nvSpPr>
          <p:cNvPr id="15" name="Content Placeholder 10"/>
          <p:cNvSpPr>
            <a:spLocks noGrp="1"/>
          </p:cNvSpPr>
          <p:nvPr>
            <p:ph sz="quarter" idx="21" hasCustomPrompt="1"/>
          </p:nvPr>
        </p:nvSpPr>
        <p:spPr>
          <a:xfrm>
            <a:off x="6948264" y="2060426"/>
            <a:ext cx="1800225" cy="4104456"/>
          </a:xfrm>
        </p:spPr>
        <p:txBody>
          <a:bodyPr/>
          <a:lstStyle>
            <a:lvl1pPr algn="l">
              <a:defRPr sz="1400" baseline="0"/>
            </a:lvl1pPr>
          </a:lstStyle>
          <a:p>
            <a:pPr lvl="0"/>
            <a:r>
              <a:rPr lang="en-GB" noProof="0" dirty="0"/>
              <a:t>Click to edit text </a:t>
            </a:r>
          </a:p>
        </p:txBody>
      </p:sp>
      <p:sp>
        <p:nvSpPr>
          <p:cNvPr id="18" name="Rectangle 25"/>
          <p:cNvSpPr>
            <a:spLocks noChangeArrowheads="1"/>
          </p:cNvSpPr>
          <p:nvPr userDrawn="1"/>
        </p:nvSpPr>
        <p:spPr bwMode="auto">
          <a:xfrm>
            <a:off x="3779838" y="6477000"/>
            <a:ext cx="827087" cy="10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r>
              <a:rPr lang="en-GB" sz="600" noProof="0" dirty="0"/>
              <a:t>COPYRIGHT©PÖYRY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611188" y="476250"/>
            <a:ext cx="8132400" cy="355854"/>
          </a:xfrm>
        </p:spPr>
        <p:txBody>
          <a:bodyPr/>
          <a:lstStyle/>
          <a:p>
            <a:r>
              <a:rPr lang="fr-FR" noProof="0"/>
              <a:t>Modifiez le style du titre</a:t>
            </a:r>
            <a:endParaRPr lang="en-GB" noProof="0" dirty="0"/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 hasCustomPrompt="1"/>
          </p:nvPr>
        </p:nvSpPr>
        <p:spPr>
          <a:xfrm>
            <a:off x="611188" y="979200"/>
            <a:ext cx="8137525" cy="288000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1600" b="1" baseline="0">
                <a:solidFill>
                  <a:srgbClr val="001E6D"/>
                </a:solidFill>
              </a:defRPr>
            </a:lvl1pPr>
          </a:lstStyle>
          <a:p>
            <a:r>
              <a:rPr lang="en-GB" noProof="0" dirty="0"/>
              <a:t>Space for short optional subtitle/summary, 1 sentence, 1-2 lines, no dot at the end </a:t>
            </a:r>
          </a:p>
        </p:txBody>
      </p:sp>
      <p:sp>
        <p:nvSpPr>
          <p:cNvPr id="19" name="Line 17"/>
          <p:cNvSpPr>
            <a:spLocks noChangeShapeType="1"/>
          </p:cNvSpPr>
          <p:nvPr userDrawn="1"/>
        </p:nvSpPr>
        <p:spPr bwMode="auto">
          <a:xfrm>
            <a:off x="179388" y="6315075"/>
            <a:ext cx="8780462" cy="0"/>
          </a:xfrm>
          <a:prstGeom prst="line">
            <a:avLst/>
          </a:prstGeom>
          <a:noFill/>
          <a:ln w="3175">
            <a:solidFill>
              <a:srgbClr val="969696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04044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MARCH 2016</a:t>
            </a:r>
            <a:endParaRPr lang="en-GB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PÖYRY PRESENTATION</a:t>
            </a:r>
            <a:endParaRPr lang="en-GB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ABC2C-A530-4455-B21C-78FA96D4ED6F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313899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4 rectangle boxes with tit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MARCH 2016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PÖYRY PRESENTATION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ABC2C-A530-4455-B21C-78FA96D4ED6F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5"/>
          <p:cNvSpPr>
            <a:spLocks noGrp="1"/>
          </p:cNvSpPr>
          <p:nvPr>
            <p:ph type="body" sz="quarter" idx="13" hasCustomPrompt="1"/>
          </p:nvPr>
        </p:nvSpPr>
        <p:spPr>
          <a:xfrm>
            <a:off x="4754569" y="1643240"/>
            <a:ext cx="3993454" cy="295200"/>
          </a:xfrm>
          <a:solidFill>
            <a:srgbClr val="001E6D"/>
          </a:solidFill>
        </p:spPr>
        <p:txBody>
          <a:bodyPr lIns="36000" anchor="ctr"/>
          <a:lstStyle>
            <a:lvl1pPr marL="0" indent="0" algn="l">
              <a:buFontTx/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 dirty="0"/>
              <a:t>Click to edit text </a:t>
            </a:r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4754563" y="4019504"/>
            <a:ext cx="3994149" cy="295200"/>
          </a:xfrm>
          <a:solidFill>
            <a:srgbClr val="001E6D"/>
          </a:solidFill>
        </p:spPr>
        <p:txBody>
          <a:bodyPr lIns="36000" anchor="ctr"/>
          <a:lstStyle>
            <a:lvl1pPr marL="0" indent="0" algn="l">
              <a:buFontTx/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 dirty="0"/>
              <a:t>Click to edit text 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5" hasCustomPrompt="1"/>
          </p:nvPr>
        </p:nvSpPr>
        <p:spPr>
          <a:xfrm>
            <a:off x="611559" y="2012936"/>
            <a:ext cx="3960440" cy="1800000"/>
          </a:xfrm>
        </p:spPr>
        <p:txBody>
          <a:bodyPr/>
          <a:lstStyle>
            <a:lvl1pPr algn="l">
              <a:defRPr sz="1400" baseline="0"/>
            </a:lvl1pPr>
          </a:lstStyle>
          <a:p>
            <a:pPr lvl="0"/>
            <a:r>
              <a:rPr lang="en-GB" noProof="0" dirty="0"/>
              <a:t>Click to edit text </a:t>
            </a:r>
          </a:p>
        </p:txBody>
      </p:sp>
      <p:sp>
        <p:nvSpPr>
          <p:cNvPr id="10" name="Content Placeholder 8"/>
          <p:cNvSpPr>
            <a:spLocks noGrp="1"/>
          </p:cNvSpPr>
          <p:nvPr>
            <p:ph sz="quarter" idx="16" hasCustomPrompt="1"/>
          </p:nvPr>
        </p:nvSpPr>
        <p:spPr>
          <a:xfrm>
            <a:off x="4754563" y="2012936"/>
            <a:ext cx="3994149" cy="1800000"/>
          </a:xfrm>
        </p:spPr>
        <p:txBody>
          <a:bodyPr/>
          <a:lstStyle>
            <a:lvl1pPr algn="l">
              <a:defRPr sz="1400" baseline="0"/>
            </a:lvl1pPr>
          </a:lstStyle>
          <a:p>
            <a:pPr lvl="0"/>
            <a:r>
              <a:rPr lang="en-GB" noProof="0" dirty="0"/>
              <a:t>Click to edit text </a:t>
            </a:r>
          </a:p>
        </p:txBody>
      </p:sp>
      <p:sp>
        <p:nvSpPr>
          <p:cNvPr id="11" name="Text Placeholder 5"/>
          <p:cNvSpPr>
            <a:spLocks noGrp="1"/>
          </p:cNvSpPr>
          <p:nvPr>
            <p:ph type="body" sz="quarter" idx="17" hasCustomPrompt="1"/>
          </p:nvPr>
        </p:nvSpPr>
        <p:spPr>
          <a:xfrm>
            <a:off x="611559" y="1643240"/>
            <a:ext cx="3960000" cy="295200"/>
          </a:xfrm>
          <a:solidFill>
            <a:srgbClr val="001E6D"/>
          </a:solidFill>
        </p:spPr>
        <p:txBody>
          <a:bodyPr lIns="36000" anchor="ctr"/>
          <a:lstStyle>
            <a:lvl1pPr marL="0" indent="0" algn="l">
              <a:buFontTx/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 dirty="0"/>
              <a:t>Click to edit text </a:t>
            </a:r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18" hasCustomPrompt="1"/>
          </p:nvPr>
        </p:nvSpPr>
        <p:spPr>
          <a:xfrm>
            <a:off x="611559" y="4019504"/>
            <a:ext cx="3960000" cy="295200"/>
          </a:xfrm>
          <a:solidFill>
            <a:srgbClr val="001E6D"/>
          </a:solidFill>
        </p:spPr>
        <p:txBody>
          <a:bodyPr lIns="36000" anchor="ctr"/>
          <a:lstStyle>
            <a:lvl1pPr marL="0" indent="0" algn="l">
              <a:buFontTx/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 dirty="0"/>
              <a:t>Click to edit text </a:t>
            </a:r>
          </a:p>
        </p:txBody>
      </p:sp>
      <p:sp>
        <p:nvSpPr>
          <p:cNvPr id="13" name="Content Placeholder 8"/>
          <p:cNvSpPr>
            <a:spLocks noGrp="1"/>
          </p:cNvSpPr>
          <p:nvPr>
            <p:ph sz="quarter" idx="19" hasCustomPrompt="1"/>
          </p:nvPr>
        </p:nvSpPr>
        <p:spPr>
          <a:xfrm>
            <a:off x="611559" y="4396695"/>
            <a:ext cx="3960440" cy="1800000"/>
          </a:xfrm>
        </p:spPr>
        <p:txBody>
          <a:bodyPr/>
          <a:lstStyle>
            <a:lvl1pPr algn="l">
              <a:defRPr sz="1400" baseline="0"/>
            </a:lvl1pPr>
          </a:lstStyle>
          <a:p>
            <a:pPr lvl="0"/>
            <a:r>
              <a:rPr lang="en-GB" noProof="0" dirty="0"/>
              <a:t>Click to edit text </a:t>
            </a:r>
          </a:p>
        </p:txBody>
      </p:sp>
      <p:sp>
        <p:nvSpPr>
          <p:cNvPr id="14" name="Content Placeholder 8"/>
          <p:cNvSpPr>
            <a:spLocks noGrp="1"/>
          </p:cNvSpPr>
          <p:nvPr>
            <p:ph sz="quarter" idx="20" hasCustomPrompt="1"/>
          </p:nvPr>
        </p:nvSpPr>
        <p:spPr>
          <a:xfrm>
            <a:off x="4754563" y="4396695"/>
            <a:ext cx="3994149" cy="1800000"/>
          </a:xfrm>
        </p:spPr>
        <p:txBody>
          <a:bodyPr/>
          <a:lstStyle>
            <a:lvl1pPr algn="l">
              <a:defRPr sz="1400" baseline="0"/>
            </a:lvl1pPr>
          </a:lstStyle>
          <a:p>
            <a:pPr lvl="0"/>
            <a:r>
              <a:rPr lang="en-GB" noProof="0" dirty="0"/>
              <a:t>Click to edit text </a:t>
            </a:r>
          </a:p>
        </p:txBody>
      </p:sp>
      <p:sp>
        <p:nvSpPr>
          <p:cNvPr id="15" name="Rectangle 25"/>
          <p:cNvSpPr>
            <a:spLocks noChangeArrowheads="1"/>
          </p:cNvSpPr>
          <p:nvPr userDrawn="1"/>
        </p:nvSpPr>
        <p:spPr bwMode="auto">
          <a:xfrm>
            <a:off x="3779838" y="6477000"/>
            <a:ext cx="827087" cy="10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r>
              <a:rPr lang="en-GB" sz="600" noProof="0" dirty="0"/>
              <a:t>COPYRIGHT©PÖYRY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611188" y="476250"/>
            <a:ext cx="8132400" cy="355854"/>
          </a:xfrm>
        </p:spPr>
        <p:txBody>
          <a:bodyPr/>
          <a:lstStyle/>
          <a:p>
            <a:r>
              <a:rPr lang="fr-FR" noProof="0"/>
              <a:t>Modifiez le style du titre</a:t>
            </a:r>
            <a:endParaRPr lang="en-GB" noProof="0" dirty="0"/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1" hasCustomPrompt="1"/>
          </p:nvPr>
        </p:nvSpPr>
        <p:spPr>
          <a:xfrm>
            <a:off x="611188" y="979200"/>
            <a:ext cx="8137525" cy="288000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1600" b="1" baseline="0">
                <a:solidFill>
                  <a:srgbClr val="001E6D"/>
                </a:solidFill>
              </a:defRPr>
            </a:lvl1pPr>
          </a:lstStyle>
          <a:p>
            <a:r>
              <a:rPr lang="en-GB" noProof="0" dirty="0"/>
              <a:t>Space for short optional subtitle/summary, 1 sentence, 1-2 lines, no dot at the end </a:t>
            </a:r>
          </a:p>
        </p:txBody>
      </p:sp>
      <p:sp>
        <p:nvSpPr>
          <p:cNvPr id="18" name="Line 17"/>
          <p:cNvSpPr>
            <a:spLocks noChangeShapeType="1"/>
          </p:cNvSpPr>
          <p:nvPr userDrawn="1"/>
        </p:nvSpPr>
        <p:spPr bwMode="auto">
          <a:xfrm>
            <a:off x="179388" y="6315075"/>
            <a:ext cx="8780462" cy="0"/>
          </a:xfrm>
          <a:prstGeom prst="line">
            <a:avLst/>
          </a:prstGeom>
          <a:noFill/>
          <a:ln w="3175">
            <a:solidFill>
              <a:srgbClr val="969696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2685292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4 point&amp;explain_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MARCH 2016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PÖYRY PRESENTATION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ABC2C-A530-4455-B21C-78FA96D4ED6F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10"/>
          <p:cNvSpPr>
            <a:spLocks noGrp="1"/>
          </p:cNvSpPr>
          <p:nvPr>
            <p:ph type="body" sz="quarter" idx="16" hasCustomPrompt="1"/>
          </p:nvPr>
        </p:nvSpPr>
        <p:spPr>
          <a:xfrm>
            <a:off x="2771801" y="1628775"/>
            <a:ext cx="5976664" cy="935037"/>
          </a:xfrm>
        </p:spPr>
        <p:txBody>
          <a:bodyPr/>
          <a:lstStyle>
            <a:lvl1pPr algn="l">
              <a:defRPr sz="1400"/>
            </a:lvl1pPr>
          </a:lstStyle>
          <a:p>
            <a:pPr lvl="0"/>
            <a:r>
              <a:rPr lang="en-GB" noProof="0" dirty="0"/>
              <a:t>Click to edit text </a:t>
            </a:r>
          </a:p>
        </p:txBody>
      </p:sp>
      <p:sp>
        <p:nvSpPr>
          <p:cNvPr id="8" name="Text Placeholder 10"/>
          <p:cNvSpPr>
            <a:spLocks noGrp="1"/>
          </p:cNvSpPr>
          <p:nvPr>
            <p:ph type="body" sz="quarter" idx="17" hasCustomPrompt="1"/>
          </p:nvPr>
        </p:nvSpPr>
        <p:spPr>
          <a:xfrm>
            <a:off x="2771801" y="3981451"/>
            <a:ext cx="5976664" cy="935037"/>
          </a:xfrm>
        </p:spPr>
        <p:txBody>
          <a:bodyPr/>
          <a:lstStyle>
            <a:lvl1pPr algn="l">
              <a:defRPr sz="1400"/>
            </a:lvl1pPr>
          </a:lstStyle>
          <a:p>
            <a:pPr lvl="0"/>
            <a:r>
              <a:rPr lang="en-GB" noProof="0" dirty="0"/>
              <a:t>Click to edit text </a:t>
            </a:r>
          </a:p>
        </p:txBody>
      </p:sp>
      <p:sp>
        <p:nvSpPr>
          <p:cNvPr id="9" name="Text Placeholder 10"/>
          <p:cNvSpPr>
            <a:spLocks noGrp="1"/>
          </p:cNvSpPr>
          <p:nvPr>
            <p:ph type="body" sz="quarter" idx="18" hasCustomPrompt="1"/>
          </p:nvPr>
        </p:nvSpPr>
        <p:spPr>
          <a:xfrm>
            <a:off x="2771801" y="2805113"/>
            <a:ext cx="5976664" cy="935037"/>
          </a:xfrm>
        </p:spPr>
        <p:txBody>
          <a:bodyPr/>
          <a:lstStyle>
            <a:lvl1pPr algn="l">
              <a:defRPr sz="1400"/>
            </a:lvl1pPr>
          </a:lstStyle>
          <a:p>
            <a:pPr lvl="0"/>
            <a:r>
              <a:rPr lang="en-GB" noProof="0" dirty="0"/>
              <a:t>Click to edit text </a:t>
            </a:r>
          </a:p>
        </p:txBody>
      </p:sp>
      <p:sp>
        <p:nvSpPr>
          <p:cNvPr id="10" name="Text Placeholder 10"/>
          <p:cNvSpPr>
            <a:spLocks noGrp="1"/>
          </p:cNvSpPr>
          <p:nvPr>
            <p:ph type="body" sz="quarter" idx="19" hasCustomPrompt="1"/>
          </p:nvPr>
        </p:nvSpPr>
        <p:spPr>
          <a:xfrm>
            <a:off x="2771801" y="5157788"/>
            <a:ext cx="5976664" cy="935037"/>
          </a:xfrm>
        </p:spPr>
        <p:txBody>
          <a:bodyPr/>
          <a:lstStyle>
            <a:lvl1pPr algn="l">
              <a:defRPr sz="1400"/>
            </a:lvl1pPr>
          </a:lstStyle>
          <a:p>
            <a:pPr lvl="0"/>
            <a:r>
              <a:rPr lang="en-GB" noProof="0" dirty="0"/>
              <a:t>Click to edit text </a:t>
            </a:r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20" hasCustomPrompt="1"/>
          </p:nvPr>
        </p:nvSpPr>
        <p:spPr>
          <a:xfrm>
            <a:off x="611560" y="1628775"/>
            <a:ext cx="1873250" cy="936625"/>
          </a:xfrm>
          <a:solidFill>
            <a:srgbClr val="001E6D"/>
          </a:solidFill>
        </p:spPr>
        <p:txBody>
          <a:bodyPr anchor="ctr"/>
          <a:lstStyle>
            <a:lvl1pPr marL="0" indent="0" algn="ctr">
              <a:buFontTx/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 dirty="0"/>
              <a:t>Click to edit text </a:t>
            </a:r>
          </a:p>
        </p:txBody>
      </p:sp>
      <p:sp>
        <p:nvSpPr>
          <p:cNvPr id="12" name="Text Placeholder 15"/>
          <p:cNvSpPr>
            <a:spLocks noGrp="1"/>
          </p:cNvSpPr>
          <p:nvPr>
            <p:ph type="body" sz="quarter" idx="21" hasCustomPrompt="1"/>
          </p:nvPr>
        </p:nvSpPr>
        <p:spPr>
          <a:xfrm>
            <a:off x="611560" y="2792942"/>
            <a:ext cx="1873250" cy="936625"/>
          </a:xfrm>
          <a:solidFill>
            <a:srgbClr val="001E6D"/>
          </a:solidFill>
        </p:spPr>
        <p:txBody>
          <a:bodyPr anchor="ctr"/>
          <a:lstStyle>
            <a:lvl1pPr marL="0" indent="0" algn="ctr">
              <a:buFontTx/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 dirty="0"/>
              <a:t>Click to edit text 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22" hasCustomPrompt="1"/>
          </p:nvPr>
        </p:nvSpPr>
        <p:spPr>
          <a:xfrm>
            <a:off x="611560" y="5121275"/>
            <a:ext cx="1873250" cy="936625"/>
          </a:xfrm>
          <a:solidFill>
            <a:srgbClr val="001E6D"/>
          </a:solidFill>
        </p:spPr>
        <p:txBody>
          <a:bodyPr anchor="ctr"/>
          <a:lstStyle>
            <a:lvl1pPr marL="0" indent="0" algn="ctr">
              <a:buFontTx/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 dirty="0"/>
              <a:t>Click to edit text </a:t>
            </a:r>
          </a:p>
        </p:txBody>
      </p:sp>
      <p:sp>
        <p:nvSpPr>
          <p:cNvPr id="14" name="Text Placeholder 15"/>
          <p:cNvSpPr>
            <a:spLocks noGrp="1"/>
          </p:cNvSpPr>
          <p:nvPr>
            <p:ph type="body" sz="quarter" idx="23" hasCustomPrompt="1"/>
          </p:nvPr>
        </p:nvSpPr>
        <p:spPr>
          <a:xfrm>
            <a:off x="611560" y="3957109"/>
            <a:ext cx="1873250" cy="936625"/>
          </a:xfrm>
          <a:solidFill>
            <a:srgbClr val="001E6D"/>
          </a:solidFill>
        </p:spPr>
        <p:txBody>
          <a:bodyPr anchor="ctr"/>
          <a:lstStyle>
            <a:lvl1pPr marL="0" indent="0" algn="ctr">
              <a:buFontTx/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 dirty="0"/>
              <a:t>Click to edit text </a:t>
            </a:r>
          </a:p>
        </p:txBody>
      </p:sp>
      <p:sp>
        <p:nvSpPr>
          <p:cNvPr id="15" name="Rectangle 25"/>
          <p:cNvSpPr>
            <a:spLocks noChangeArrowheads="1"/>
          </p:cNvSpPr>
          <p:nvPr userDrawn="1"/>
        </p:nvSpPr>
        <p:spPr bwMode="auto">
          <a:xfrm>
            <a:off x="3779838" y="6477000"/>
            <a:ext cx="827087" cy="10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r>
              <a:rPr lang="en-GB" sz="600" noProof="0" dirty="0"/>
              <a:t>COPYRIGHT©PÖYRY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611188" y="476250"/>
            <a:ext cx="8132400" cy="355854"/>
          </a:xfrm>
        </p:spPr>
        <p:txBody>
          <a:bodyPr/>
          <a:lstStyle/>
          <a:p>
            <a:r>
              <a:rPr lang="fr-FR" noProof="0"/>
              <a:t>Modifiez le style du titre</a:t>
            </a:r>
            <a:endParaRPr lang="en-GB" noProof="0" dirty="0"/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11188" y="979200"/>
            <a:ext cx="8137525" cy="288000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1600" b="1" baseline="0">
                <a:solidFill>
                  <a:srgbClr val="001E6D"/>
                </a:solidFill>
              </a:defRPr>
            </a:lvl1pPr>
          </a:lstStyle>
          <a:p>
            <a:r>
              <a:rPr lang="en-GB" noProof="0" dirty="0"/>
              <a:t>Space for short optional subtitle/summary, 1 sentence, 1-2 lines, no dot at the end </a:t>
            </a:r>
          </a:p>
        </p:txBody>
      </p:sp>
      <p:sp>
        <p:nvSpPr>
          <p:cNvPr id="18" name="Line 17"/>
          <p:cNvSpPr>
            <a:spLocks noChangeShapeType="1"/>
          </p:cNvSpPr>
          <p:nvPr userDrawn="1"/>
        </p:nvSpPr>
        <p:spPr bwMode="auto">
          <a:xfrm>
            <a:off x="179388" y="6315075"/>
            <a:ext cx="8780462" cy="0"/>
          </a:xfrm>
          <a:prstGeom prst="line">
            <a:avLst/>
          </a:prstGeom>
          <a:noFill/>
          <a:ln w="3175">
            <a:solidFill>
              <a:srgbClr val="969696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5855040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Layout_2images&amp;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MARCH 2016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PÖYRY PRESENTATION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ABC2C-A530-4455-B21C-78FA96D4ED6F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8" name="Content Placeholder 8"/>
          <p:cNvSpPr>
            <a:spLocks noGrp="1"/>
          </p:cNvSpPr>
          <p:nvPr>
            <p:ph sz="quarter" idx="14" hasCustomPrompt="1"/>
          </p:nvPr>
        </p:nvSpPr>
        <p:spPr>
          <a:xfrm>
            <a:off x="971600" y="2204864"/>
            <a:ext cx="3384376" cy="1728192"/>
          </a:xfrm>
        </p:spPr>
        <p:txBody>
          <a:bodyPr/>
          <a:lstStyle>
            <a:lvl1pPr algn="l">
              <a:defRPr sz="1400" baseline="0"/>
            </a:lvl1pPr>
          </a:lstStyle>
          <a:p>
            <a:pPr lvl="0"/>
            <a:r>
              <a:rPr lang="en-GB" noProof="0" dirty="0"/>
              <a:t>Click to edit text 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971600" y="1817786"/>
            <a:ext cx="3384376" cy="295200"/>
          </a:xfrm>
          <a:solidFill>
            <a:srgbClr val="001E6D"/>
          </a:solidFill>
        </p:spPr>
        <p:txBody>
          <a:bodyPr anchor="ctr" anchorCtr="0"/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 dirty="0"/>
              <a:t>Click to edit text </a:t>
            </a:r>
          </a:p>
        </p:txBody>
      </p:sp>
      <p:sp>
        <p:nvSpPr>
          <p:cNvPr id="10" name="Content Placeholder 8"/>
          <p:cNvSpPr>
            <a:spLocks noGrp="1"/>
          </p:cNvSpPr>
          <p:nvPr>
            <p:ph sz="quarter" idx="22" hasCustomPrompt="1"/>
          </p:nvPr>
        </p:nvSpPr>
        <p:spPr>
          <a:xfrm>
            <a:off x="971600" y="4365104"/>
            <a:ext cx="3384376" cy="1728192"/>
          </a:xfrm>
        </p:spPr>
        <p:txBody>
          <a:bodyPr/>
          <a:lstStyle>
            <a:lvl1pPr algn="l">
              <a:defRPr sz="1400" baseline="0"/>
            </a:lvl1pPr>
          </a:lstStyle>
          <a:p>
            <a:pPr lvl="0"/>
            <a:r>
              <a:rPr lang="en-GB" noProof="0" dirty="0"/>
              <a:t>Click to edit text 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3" hasCustomPrompt="1"/>
          </p:nvPr>
        </p:nvSpPr>
        <p:spPr>
          <a:xfrm rot="16200000">
            <a:off x="-108520" y="2924944"/>
            <a:ext cx="1728192" cy="288032"/>
          </a:xfrm>
          <a:solidFill>
            <a:srgbClr val="001E6D"/>
          </a:solidFill>
        </p:spPr>
        <p:txBody>
          <a:bodyPr anchor="ctr" anchorCtr="0"/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 dirty="0"/>
              <a:t>Click to edit text </a:t>
            </a:r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24" hasCustomPrompt="1"/>
          </p:nvPr>
        </p:nvSpPr>
        <p:spPr>
          <a:xfrm rot="16200000">
            <a:off x="-108520" y="5085184"/>
            <a:ext cx="1728192" cy="288032"/>
          </a:xfrm>
          <a:solidFill>
            <a:srgbClr val="001E6D"/>
          </a:solidFill>
        </p:spPr>
        <p:txBody>
          <a:bodyPr anchor="ctr" anchorCtr="0"/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 dirty="0"/>
              <a:t>Click to edit text </a:t>
            </a:r>
          </a:p>
        </p:txBody>
      </p:sp>
      <p:sp>
        <p:nvSpPr>
          <p:cNvPr id="13" name="Text Placeholder 16"/>
          <p:cNvSpPr>
            <a:spLocks noGrp="1"/>
          </p:cNvSpPr>
          <p:nvPr>
            <p:ph type="body" sz="quarter" idx="15"/>
          </p:nvPr>
        </p:nvSpPr>
        <p:spPr>
          <a:xfrm>
            <a:off x="4499991" y="2204864"/>
            <a:ext cx="4248721" cy="3887787"/>
          </a:xfrm>
        </p:spPr>
        <p:txBody>
          <a:bodyPr/>
          <a:lstStyle>
            <a:lvl1pPr algn="l">
              <a:defRPr sz="1400"/>
            </a:lvl1pPr>
            <a:lvl2pPr algn="l">
              <a:defRPr sz="1400"/>
            </a:lvl2pPr>
            <a:lvl3pPr algn="l">
              <a:defRPr sz="1400"/>
            </a:lvl3pPr>
            <a:lvl4pPr algn="l">
              <a:defRPr sz="1400"/>
            </a:lvl4pPr>
            <a:lvl5pPr algn="l">
              <a:defRPr sz="1400"/>
            </a:lvl5pPr>
          </a:lstStyle>
          <a:p>
            <a:pPr lvl="0"/>
            <a:r>
              <a:rPr lang="fr-FR" noProof="0"/>
              <a:t>Modifiez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  <a:endParaRPr lang="en-GB" noProof="0" dirty="0"/>
          </a:p>
        </p:txBody>
      </p:sp>
      <p:sp>
        <p:nvSpPr>
          <p:cNvPr id="14" name="Rectangle 25"/>
          <p:cNvSpPr>
            <a:spLocks noChangeArrowheads="1"/>
          </p:cNvSpPr>
          <p:nvPr userDrawn="1"/>
        </p:nvSpPr>
        <p:spPr bwMode="auto">
          <a:xfrm>
            <a:off x="3779838" y="6477000"/>
            <a:ext cx="827087" cy="10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r>
              <a:rPr lang="en-GB" sz="600" noProof="0" dirty="0"/>
              <a:t>COPYRIGHT©PÖYRY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611188" y="476250"/>
            <a:ext cx="8132400" cy="355854"/>
          </a:xfrm>
        </p:spPr>
        <p:txBody>
          <a:bodyPr/>
          <a:lstStyle/>
          <a:p>
            <a:r>
              <a:rPr lang="fr-FR" noProof="0"/>
              <a:t>Modifiez le style du titre</a:t>
            </a:r>
            <a:endParaRPr lang="en-GB" noProof="0" dirty="0"/>
          </a:p>
        </p:txBody>
      </p:sp>
      <p:sp>
        <p:nvSpPr>
          <p:cNvPr id="15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11188" y="979200"/>
            <a:ext cx="8137525" cy="288000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1600" b="1" baseline="0">
                <a:solidFill>
                  <a:srgbClr val="001E6D"/>
                </a:solidFill>
              </a:defRPr>
            </a:lvl1pPr>
          </a:lstStyle>
          <a:p>
            <a:r>
              <a:rPr lang="en-GB" noProof="0" dirty="0"/>
              <a:t>Space for short optional subtitle/summary, 1 sentence, 1-2 lines, no dot at the end </a:t>
            </a:r>
          </a:p>
        </p:txBody>
      </p:sp>
      <p:sp>
        <p:nvSpPr>
          <p:cNvPr id="17" name="Line 17"/>
          <p:cNvSpPr>
            <a:spLocks noChangeShapeType="1"/>
          </p:cNvSpPr>
          <p:nvPr userDrawn="1"/>
        </p:nvSpPr>
        <p:spPr bwMode="auto">
          <a:xfrm>
            <a:off x="179388" y="6315075"/>
            <a:ext cx="8780462" cy="0"/>
          </a:xfrm>
          <a:prstGeom prst="line">
            <a:avLst/>
          </a:prstGeom>
          <a:noFill/>
          <a:ln w="3175">
            <a:solidFill>
              <a:srgbClr val="969696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0339481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re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1651632-7F38-4358-9CDF-E486500EA3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026FFBB-2C59-4C93-80AE-E28AE3B42CC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06D3CFF-C606-4C54-A17C-E70975FB4E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MARCH 2016</a:t>
            </a:r>
            <a:endParaRPr lang="en-GB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FCA483B-A7DF-4858-9AD7-2F8FBA03A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PÖYRY PRESENTATION</a:t>
            </a:r>
            <a:endParaRPr lang="en-GB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7115C97-3033-414B-B76F-609F14E932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ABC2C-A530-4455-B21C-78FA96D4ED6F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941708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MARCH 2016</a:t>
            </a:r>
            <a:endParaRPr lang="fr-CH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H" dirty="0"/>
              <a:t>PÖYRY PRESENTATION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AFBDC-A034-4AFE-952C-65DA8A2FCDA2}" type="slidenum">
              <a:rPr lang="fr-CH" smtClean="0"/>
              <a:t>‹N°›</a:t>
            </a:fld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50219839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MARCH 2016</a:t>
            </a:r>
            <a:endParaRPr lang="fr-CH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H" dirty="0"/>
              <a:t>PÖYRY PRESENTATION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AFBDC-A034-4AFE-952C-65DA8A2FCDA2}" type="slidenum">
              <a:rPr lang="fr-CH" smtClean="0"/>
              <a:t>‹N°›</a:t>
            </a:fld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31264365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MARCH 2016</a:t>
            </a:r>
            <a:endParaRPr lang="fr-CH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H" dirty="0"/>
              <a:t>PÖYRY PRESENTATION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AFBDC-A034-4AFE-952C-65DA8A2FCDA2}" type="slidenum">
              <a:rPr lang="fr-CH" smtClean="0"/>
              <a:t>‹N°›</a:t>
            </a:fld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282008278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MARCH 2016</a:t>
            </a:r>
            <a:endParaRPr lang="fr-CH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H" dirty="0"/>
              <a:t>PÖYRY PRESENTATION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AFBDC-A034-4AFE-952C-65DA8A2FCDA2}" type="slidenum">
              <a:rPr lang="fr-CH" smtClean="0"/>
              <a:t>‹N°›</a:t>
            </a:fld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264535818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MARCH 2016</a:t>
            </a:r>
            <a:endParaRPr lang="fr-CH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H" dirty="0"/>
              <a:t>PÖYRY PRESENTATION</a:t>
            </a: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AFBDC-A034-4AFE-952C-65DA8A2FCDA2}" type="slidenum">
              <a:rPr lang="fr-CH" smtClean="0"/>
              <a:t>‹N°›</a:t>
            </a:fld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60010449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MARCH 2016</a:t>
            </a:r>
            <a:endParaRPr lang="fr-CH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H" dirty="0"/>
              <a:t>PÖYRY PRESENTATION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AFBDC-A034-4AFE-952C-65DA8A2FCDA2}" type="slidenum">
              <a:rPr lang="fr-CH" smtClean="0"/>
              <a:t>‹N°›</a:t>
            </a:fld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852874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MARCH 2016</a:t>
            </a:r>
            <a:endParaRPr lang="en-GB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PÖYRY PRESENTATION</a:t>
            </a:r>
            <a:endParaRPr lang="en-GB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ABC2C-A530-4455-B21C-78FA96D4ED6F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9109151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MARCH 2016</a:t>
            </a:r>
            <a:endParaRPr lang="fr-CH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H" dirty="0"/>
              <a:t>PÖYRY PRESENTATION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AFBDC-A034-4AFE-952C-65DA8A2FCDA2}" type="slidenum">
              <a:rPr lang="fr-CH" smtClean="0"/>
              <a:t>‹N°›</a:t>
            </a:fld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382641981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MARCH 2016</a:t>
            </a:r>
            <a:endParaRPr lang="fr-CH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H" dirty="0"/>
              <a:t>PÖYRY PRESENTATION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AFBDC-A034-4AFE-952C-65DA8A2FCDA2}" type="slidenum">
              <a:rPr lang="fr-CH" smtClean="0"/>
              <a:t>‹N°›</a:t>
            </a:fld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271971357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H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MARCH 2016</a:t>
            </a:r>
            <a:endParaRPr lang="fr-CH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H" dirty="0"/>
              <a:t>PÖYRY PRESENTATION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AFBDC-A034-4AFE-952C-65DA8A2FCDA2}" type="slidenum">
              <a:rPr lang="fr-CH" smtClean="0"/>
              <a:t>‹N°›</a:t>
            </a:fld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241342913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MARCH 2016</a:t>
            </a:r>
            <a:endParaRPr lang="fr-CH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H" dirty="0"/>
              <a:t>PÖYRY PRESENTATION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AFBDC-A034-4AFE-952C-65DA8A2FCDA2}" type="slidenum">
              <a:rPr lang="fr-CH" smtClean="0"/>
              <a:t>‹N°›</a:t>
            </a:fld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129947613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MARCH 2016</a:t>
            </a:r>
            <a:endParaRPr lang="fr-CH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H" dirty="0"/>
              <a:t>PÖYRY PRESENTATION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AFBDC-A034-4AFE-952C-65DA8A2FCDA2}" type="slidenum">
              <a:rPr lang="fr-CH" smtClean="0"/>
              <a:t>‹N°›</a:t>
            </a:fld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2206300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MARCH 2016</a:t>
            </a:r>
            <a:endParaRPr lang="en-GB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PÖYRY PRESENTATION</a:t>
            </a:r>
            <a:endParaRPr lang="en-GB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ABC2C-A530-4455-B21C-78FA96D4ED6F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097645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MARCH 2016</a:t>
            </a:r>
            <a:endParaRPr lang="en-GB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PÖYRY PRESENTATION</a:t>
            </a:r>
            <a:endParaRPr lang="en-GB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ABC2C-A530-4455-B21C-78FA96D4ED6F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63155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MARCH 2016</a:t>
            </a:r>
            <a:endParaRPr lang="en-GB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PÖYRY PRESENTATION</a:t>
            </a:r>
            <a:endParaRPr lang="en-GB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ABC2C-A530-4455-B21C-78FA96D4ED6F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67345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MARCH 2016</a:t>
            </a:r>
            <a:endParaRPr lang="en-GB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PÖYRY PRESENTATION</a:t>
            </a:r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ABC2C-A530-4455-B21C-78FA96D4ED6F}" type="slidenum">
              <a:rPr lang="en-GB" smtClean="0"/>
              <a:t>‹N°›</a:t>
            </a:fld>
            <a:endParaRPr lang="en-GB" dirty="0"/>
          </a:p>
        </p:txBody>
      </p:sp>
      <p:sp>
        <p:nvSpPr>
          <p:cNvPr id="5" name="Rectangle 25"/>
          <p:cNvSpPr>
            <a:spLocks noChangeArrowheads="1"/>
          </p:cNvSpPr>
          <p:nvPr userDrawn="1"/>
        </p:nvSpPr>
        <p:spPr bwMode="auto">
          <a:xfrm>
            <a:off x="3779838" y="6477000"/>
            <a:ext cx="827087" cy="10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r>
              <a:rPr lang="en-GB" sz="600" noProof="0" dirty="0"/>
              <a:t>COPYRIGHT©PÖYRY</a:t>
            </a:r>
          </a:p>
        </p:txBody>
      </p:sp>
      <p:sp>
        <p:nvSpPr>
          <p:cNvPr id="6" name="Line 17"/>
          <p:cNvSpPr>
            <a:spLocks noChangeShapeType="1"/>
          </p:cNvSpPr>
          <p:nvPr userDrawn="1"/>
        </p:nvSpPr>
        <p:spPr bwMode="auto">
          <a:xfrm>
            <a:off x="179388" y="6315075"/>
            <a:ext cx="8780462" cy="0"/>
          </a:xfrm>
          <a:prstGeom prst="line">
            <a:avLst/>
          </a:prstGeom>
          <a:noFill/>
          <a:ln w="3175">
            <a:solidFill>
              <a:srgbClr val="969696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65766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MARCH 2016</a:t>
            </a:r>
            <a:endParaRPr lang="en-GB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PÖYRY PRESENTATION</a:t>
            </a:r>
            <a:endParaRPr lang="en-GB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ABC2C-A530-4455-B21C-78FA96D4ED6F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44058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H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MARCH 2016</a:t>
            </a:r>
            <a:endParaRPr lang="en-GB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PÖYRY PRESENTATION</a:t>
            </a:r>
            <a:endParaRPr lang="en-GB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ABC2C-A530-4455-B21C-78FA96D4ED6F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653516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dirty="0"/>
              <a:t>MARCH 2016</a:t>
            </a:r>
            <a:endParaRPr lang="en-GB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PÖYRY PRESENTATION</a:t>
            </a:r>
            <a:endParaRPr lang="en-GB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2ABC2C-A530-4455-B21C-78FA96D4ED6F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33094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71" r:id="rId1"/>
    <p:sldLayoutId id="2147483972" r:id="rId2"/>
    <p:sldLayoutId id="2147483973" r:id="rId3"/>
    <p:sldLayoutId id="2147483974" r:id="rId4"/>
    <p:sldLayoutId id="2147483975" r:id="rId5"/>
    <p:sldLayoutId id="2147483976" r:id="rId6"/>
    <p:sldLayoutId id="2147483977" r:id="rId7"/>
    <p:sldLayoutId id="2147483978" r:id="rId8"/>
    <p:sldLayoutId id="2147483979" r:id="rId9"/>
    <p:sldLayoutId id="2147483980" r:id="rId10"/>
    <p:sldLayoutId id="2147483981" r:id="rId11"/>
    <p:sldLayoutId id="2147483685" r:id="rId12"/>
    <p:sldLayoutId id="2147483691" r:id="rId13"/>
    <p:sldLayoutId id="2147483687" r:id="rId14"/>
    <p:sldLayoutId id="2147483652" r:id="rId15"/>
    <p:sldLayoutId id="2147483677" r:id="rId16"/>
    <p:sldLayoutId id="2147483678" r:id="rId17"/>
    <p:sldLayoutId id="2147483679" r:id="rId18"/>
    <p:sldLayoutId id="2147483680" r:id="rId19"/>
    <p:sldLayoutId id="2147483681" r:id="rId20"/>
    <p:sldLayoutId id="2147483682" r:id="rId21"/>
    <p:sldLayoutId id="2147483683" r:id="rId22"/>
    <p:sldLayoutId id="2147483994" r:id="rId2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dirty="0"/>
              <a:t>MARCH 2016</a:t>
            </a:r>
            <a:endParaRPr lang="fr-CH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CH" dirty="0"/>
              <a:t>PÖYRY PRESENTATION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9AFBDC-A034-4AFE-952C-65DA8A2FCDA2}" type="slidenum">
              <a:rPr lang="fr-CH" smtClean="0"/>
              <a:t>‹N°›</a:t>
            </a:fld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20221815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83" r:id="rId1"/>
    <p:sldLayoutId id="2147483984" r:id="rId2"/>
    <p:sldLayoutId id="2147483985" r:id="rId3"/>
    <p:sldLayoutId id="2147483986" r:id="rId4"/>
    <p:sldLayoutId id="2147483987" r:id="rId5"/>
    <p:sldLayoutId id="2147483988" r:id="rId6"/>
    <p:sldLayoutId id="2147483989" r:id="rId7"/>
    <p:sldLayoutId id="2147483990" r:id="rId8"/>
    <p:sldLayoutId id="2147483991" r:id="rId9"/>
    <p:sldLayoutId id="2147483992" r:id="rId10"/>
    <p:sldLayoutId id="2147483993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Connecteur droit 11"/>
          <p:cNvCxnSpPr/>
          <p:nvPr/>
        </p:nvCxnSpPr>
        <p:spPr>
          <a:xfrm flipH="1">
            <a:off x="-1156" y="506289"/>
            <a:ext cx="9145156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13"/>
          <p:cNvCxnSpPr/>
          <p:nvPr/>
        </p:nvCxnSpPr>
        <p:spPr>
          <a:xfrm flipH="1">
            <a:off x="0" y="6492657"/>
            <a:ext cx="9145156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ZoneTexte 10"/>
          <p:cNvSpPr txBox="1"/>
          <p:nvPr/>
        </p:nvSpPr>
        <p:spPr>
          <a:xfrm>
            <a:off x="1187624" y="44624"/>
            <a:ext cx="9361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6731000" algn="l"/>
              </a:tabLst>
            </a:pPr>
            <a:r>
              <a:rPr lang="fr-CH" b="1" dirty="0">
                <a:solidFill>
                  <a:srgbClr val="E2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Droit de la construction pour ingénieur I 	SA 2024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498" y="70024"/>
            <a:ext cx="777080" cy="373121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1156" y="548680"/>
            <a:ext cx="9144000" cy="5278368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marL="285750" lvl="1" indent="-28575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fr-CH" b="1" dirty="0">
                <a:latin typeface="Arial" panose="020B0604020202020204" pitchFamily="34" charset="0"/>
                <a:cs typeface="Arial" panose="020B0604020202020204" pitchFamily="34" charset="0"/>
              </a:rPr>
              <a:t>Précisions sur l’examen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dirty="0">
                <a:latin typeface="Arial" panose="020B0604020202020204" pitchFamily="34" charset="0"/>
                <a:cs typeface="Arial" panose="020B0604020202020204" pitchFamily="34" charset="0"/>
              </a:rPr>
              <a:t>Date: </a:t>
            </a:r>
            <a:r>
              <a:rPr lang="fr-CH" b="1" dirty="0">
                <a:latin typeface="Arial" panose="020B0604020202020204" pitchFamily="34" charset="0"/>
                <a:cs typeface="Arial" panose="020B0604020202020204" pitchFamily="34" charset="0"/>
              </a:rPr>
              <a:t>Mardi 21 janvier 2025 </a:t>
            </a:r>
            <a:r>
              <a:rPr lang="fr-CH" dirty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fr-CH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15h15  à 17h15</a:t>
            </a:r>
            <a:r>
              <a:rPr lang="fr-CH" dirty="0">
                <a:latin typeface="Arial" panose="020B0604020202020204" pitchFamily="34" charset="0"/>
                <a:cs typeface="Arial" panose="020B0604020202020204" pitchFamily="34" charset="0"/>
              </a:rPr>
              <a:t> (CE 1 3)</a:t>
            </a:r>
          </a:p>
          <a:p>
            <a:pPr>
              <a:tabLst>
                <a:tab pos="990600" algn="l"/>
              </a:tabLst>
            </a:pPr>
            <a:r>
              <a:rPr lang="fr-CH" dirty="0"/>
              <a:t>     </a:t>
            </a:r>
            <a:r>
              <a:rPr lang="fr-CH" i="1" dirty="0"/>
              <a:t>(les indications selon IS-ACADEMIA font foi)</a:t>
            </a:r>
          </a:p>
          <a:p>
            <a:pPr marL="285750" lvl="1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CH" dirty="0">
                <a:latin typeface="Arial" panose="020B0604020202020204" pitchFamily="34" charset="0"/>
                <a:cs typeface="Arial" panose="020B0604020202020204" pitchFamily="34" charset="0"/>
              </a:rPr>
              <a:t>Forme: examen écrit, 2h, open books </a:t>
            </a:r>
            <a:r>
              <a:rPr lang="fr-CH" i="1" dirty="0">
                <a:latin typeface="Arial" panose="020B0604020202020204" pitchFamily="34" charset="0"/>
                <a:cs typeface="Arial" panose="020B0604020202020204" pitchFamily="34" charset="0"/>
              </a:rPr>
              <a:t>(pas de support informatique)</a:t>
            </a:r>
          </a:p>
          <a:p>
            <a:pPr marL="285750" lvl="1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CH" dirty="0">
                <a:latin typeface="Arial" panose="020B0604020202020204" pitchFamily="34" charset="0"/>
                <a:cs typeface="Arial" panose="020B0604020202020204" pitchFamily="34" charset="0"/>
              </a:rPr>
              <a:t>Documentation conseillée et </a:t>
            </a:r>
            <a:r>
              <a:rPr lang="fr-CH" u="sng" dirty="0">
                <a:latin typeface="Arial" panose="020B0604020202020204" pitchFamily="34" charset="0"/>
                <a:cs typeface="Arial" panose="020B0604020202020204" pitchFamily="34" charset="0"/>
              </a:rPr>
              <a:t>suffisante</a:t>
            </a:r>
            <a:r>
              <a:rPr lang="fr-CH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CH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Polycopié, SIA 103, SIA 118, extraits CO sur contrat de mandat </a:t>
            </a:r>
            <a:r>
              <a:rPr lang="fr-CH" dirty="0">
                <a:latin typeface="Arial" panose="020B0604020202020204" pitchFamily="34" charset="0"/>
                <a:cs typeface="Arial" panose="020B0604020202020204" pitchFamily="34" charset="0"/>
              </a:rPr>
              <a:t>+ slides et note de cours et autres docs postés sur </a:t>
            </a:r>
            <a:r>
              <a:rPr lang="fr-CH" dirty="0" err="1">
                <a:latin typeface="Arial" panose="020B0604020202020204" pitchFamily="34" charset="0"/>
                <a:cs typeface="Arial" panose="020B0604020202020204" pitchFamily="34" charset="0"/>
              </a:rPr>
              <a:t>moodle</a:t>
            </a:r>
            <a:r>
              <a:rPr lang="fr-CH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285750" lvl="1" indent="-28575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fr-CH" b="1" dirty="0">
                <a:latin typeface="Arial" panose="020B0604020202020204" pitchFamily="34" charset="0"/>
                <a:cs typeface="Arial" panose="020B0604020202020204" pitchFamily="34" charset="0"/>
              </a:rPr>
              <a:t>Contenu: 	</a:t>
            </a:r>
            <a:r>
              <a:rPr lang="fr-CH" dirty="0">
                <a:latin typeface="Arial" panose="020B0604020202020204" pitchFamily="34" charset="0"/>
                <a:cs typeface="Arial" panose="020B0604020202020204" pitchFamily="34" charset="0"/>
              </a:rPr>
              <a:t>3 exercices (40’/exercice): 1 cas marchés publics, 1 autre cas, 1 QCM</a:t>
            </a:r>
            <a:br>
              <a:rPr lang="fr-CH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CH" dirty="0">
                <a:latin typeface="Arial" panose="020B0604020202020204" pitchFamily="34" charset="0"/>
                <a:cs typeface="Arial" panose="020B0604020202020204" pitchFamily="34" charset="0"/>
              </a:rPr>
              <a:t>		20 points par exercice + 5 points bonus</a:t>
            </a:r>
          </a:p>
          <a:p>
            <a:pPr marL="285750" lvl="1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CH" b="1" dirty="0">
                <a:latin typeface="Arial" panose="020B0604020202020204" pitchFamily="34" charset="0"/>
                <a:cs typeface="Arial" panose="020B0604020202020204" pitchFamily="34" charset="0"/>
              </a:rPr>
              <a:t>Notation: </a:t>
            </a:r>
            <a:r>
              <a:rPr lang="fr-CH" dirty="0">
                <a:latin typeface="Arial" panose="020B0604020202020204" pitchFamily="34" charset="0"/>
                <a:cs typeface="Arial" panose="020B0604020202020204" pitchFamily="34" charset="0"/>
              </a:rPr>
              <a:t>Note = (points examens +5)/10 =&gt; arrondi au 1/4 supérieur</a:t>
            </a:r>
          </a:p>
          <a:p>
            <a:pPr marL="0" lvl="1">
              <a:spcBef>
                <a:spcPts val="600"/>
              </a:spcBef>
              <a:spcAft>
                <a:spcPts val="600"/>
              </a:spcAft>
            </a:pPr>
            <a:endParaRPr lang="fr-CH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1" indent="-28575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endParaRPr lang="fr-CH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1" indent="-28575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endParaRPr lang="fr-CH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1" indent="-2857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endParaRPr lang="fr-CH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1" indent="-28575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endParaRPr lang="fr-CH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0" y="6492657"/>
            <a:ext cx="91451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CH" sz="1600" b="1" dirty="0">
                <a:latin typeface="Arial" panose="020B0604020202020204" pitchFamily="34" charset="0"/>
                <a:cs typeface="Arial" panose="020B0604020202020204" pitchFamily="34" charset="0"/>
              </a:rPr>
              <a:t>O. Müller / Précisions sur l’examen </a:t>
            </a:r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8001694"/>
              </p:ext>
            </p:extLst>
          </p:nvPr>
        </p:nvGraphicFramePr>
        <p:xfrm>
          <a:off x="980578" y="3861048"/>
          <a:ext cx="6768751" cy="213741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909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925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925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9259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563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H" sz="1400" dirty="0">
                          <a:effectLst/>
                        </a:rPr>
                        <a:t>Points examen</a:t>
                      </a:r>
                      <a:endParaRPr lang="fr-CH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388" marR="8438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H" sz="1400" dirty="0">
                          <a:effectLst/>
                        </a:rPr>
                        <a:t>Points « bonus »</a:t>
                      </a:r>
                      <a:endParaRPr lang="fr-CH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388" marR="8438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H" sz="1400" dirty="0">
                          <a:effectLst/>
                        </a:rPr>
                        <a:t>Points totaux</a:t>
                      </a:r>
                      <a:endParaRPr lang="fr-CH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H" sz="1400" dirty="0">
                          <a:effectLst/>
                        </a:rPr>
                        <a:t>Note</a:t>
                      </a:r>
                      <a:endParaRPr lang="fr-CH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87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H" sz="1400" dirty="0">
                          <a:effectLst/>
                        </a:rPr>
                        <a:t>53 et plus</a:t>
                      </a:r>
                      <a:endParaRPr lang="fr-CH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388" marR="8438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H" sz="1400" dirty="0">
                          <a:effectLst/>
                        </a:rPr>
                        <a:t>5</a:t>
                      </a:r>
                      <a:endParaRPr lang="fr-CH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388" marR="8438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H" sz="1400">
                          <a:effectLst/>
                        </a:rPr>
                        <a:t>58 et plus</a:t>
                      </a:r>
                      <a:endParaRPr lang="fr-CH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H" sz="1400" dirty="0">
                          <a:effectLst/>
                        </a:rPr>
                        <a:t>6.0</a:t>
                      </a:r>
                      <a:endParaRPr lang="fr-CH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87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H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52 ou 51 points</a:t>
                      </a:r>
                    </a:p>
                  </a:txBody>
                  <a:tcPr marL="84388" marR="8438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H" sz="1400" dirty="0">
                          <a:effectLst/>
                        </a:rPr>
                        <a:t>5</a:t>
                      </a:r>
                      <a:endParaRPr lang="fr-CH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388" marR="8438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H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57 ou 56 points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H" sz="1400" dirty="0">
                          <a:effectLst/>
                        </a:rPr>
                        <a:t>5.75</a:t>
                      </a:r>
                      <a:endParaRPr lang="fr-CH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87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H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50, 49 ou 48 points</a:t>
                      </a:r>
                    </a:p>
                  </a:txBody>
                  <a:tcPr marL="84388" marR="8438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H" sz="1400" dirty="0">
                          <a:effectLst/>
                        </a:rPr>
                        <a:t>5</a:t>
                      </a:r>
                      <a:endParaRPr lang="fr-CH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388" marR="8438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H" sz="1400" dirty="0">
                          <a:effectLst/>
                        </a:rPr>
                        <a:t>55, 54 ou 53 points</a:t>
                      </a:r>
                      <a:endParaRPr lang="fr-CH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H" sz="1400" dirty="0">
                          <a:effectLst/>
                        </a:rPr>
                        <a:t>5.5</a:t>
                      </a:r>
                      <a:endParaRPr lang="fr-CH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87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H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47 ou 46 points</a:t>
                      </a:r>
                    </a:p>
                  </a:txBody>
                  <a:tcPr marL="84388" marR="8438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H" sz="1400" dirty="0">
                          <a:effectLst/>
                        </a:rPr>
                        <a:t>5</a:t>
                      </a:r>
                      <a:endParaRPr lang="fr-CH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388" marR="8438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H" sz="1400" dirty="0">
                          <a:effectLst/>
                        </a:rPr>
                        <a:t>52 ou 51 points</a:t>
                      </a:r>
                      <a:endParaRPr lang="fr-CH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H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5.25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87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H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45, 44 ou 43 points</a:t>
                      </a:r>
                    </a:p>
                  </a:txBody>
                  <a:tcPr marL="84388" marR="8438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H" sz="1400" dirty="0">
                          <a:effectLst/>
                        </a:rPr>
                        <a:t>5</a:t>
                      </a:r>
                      <a:endParaRPr lang="fr-CH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388" marR="8438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H" sz="1400" dirty="0">
                          <a:effectLst/>
                        </a:rPr>
                        <a:t>50, 49 ou 48 points</a:t>
                      </a:r>
                      <a:endParaRPr lang="fr-CH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H" sz="1400" dirty="0">
                          <a:effectLst/>
                        </a:rPr>
                        <a:t>5.0</a:t>
                      </a:r>
                      <a:endParaRPr lang="fr-CH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87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H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42 ou 41 points</a:t>
                      </a:r>
                    </a:p>
                  </a:txBody>
                  <a:tcPr marL="84388" marR="8438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H" sz="1400" dirty="0">
                          <a:effectLst/>
                        </a:rPr>
                        <a:t>5</a:t>
                      </a:r>
                      <a:endParaRPr lang="fr-CH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388" marR="8438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H" sz="1400" dirty="0">
                          <a:effectLst/>
                        </a:rPr>
                        <a:t>47 ou 46 points</a:t>
                      </a:r>
                      <a:endParaRPr lang="fr-CH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H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4.75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87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H" sz="1400">
                          <a:effectLst/>
                        </a:rPr>
                        <a:t>…</a:t>
                      </a:r>
                      <a:endParaRPr lang="fr-CH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388" marR="8438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H" sz="1400">
                          <a:effectLst/>
                        </a:rPr>
                        <a:t>…</a:t>
                      </a:r>
                      <a:endParaRPr lang="fr-CH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388" marR="8438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H" sz="1400" dirty="0">
                          <a:effectLst/>
                        </a:rPr>
                        <a:t>…</a:t>
                      </a:r>
                      <a:endParaRPr lang="fr-CH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CH" sz="1400" dirty="0">
                          <a:effectLst/>
                        </a:rPr>
                        <a:t>…</a:t>
                      </a:r>
                      <a:endParaRPr lang="fr-CH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0375809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PPRESENTATIONGUID" val="3d6abea7-9b7a-4a82-a8c5-108113ad3794"/>
  <p:tag name="WASPOLLED" val="C99B13CDC0A44DE89292D8C7DD3EDBD8"/>
  <p:tag name="PPTVERSION" val="16"/>
  <p:tag name="TPVERSION" val="8"/>
  <p:tag name="TPFULLVERSION" val="2.2.3.19"/>
  <p:tag name="TPOS" val="2"/>
  <p:tag name="TPLASTSAVEVERSION" val="6.2 PC"/>
  <p:tag name="TPLASTSAVEPRODUCT" val="TurningPoint web for PowerPoint"/>
</p:tagLst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100</TotalTime>
  <Words>218</Words>
  <Application>Microsoft Office PowerPoint</Application>
  <PresentationFormat>Affichage à l'écran (4:3)</PresentationFormat>
  <Paragraphs>45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Calibri</vt:lpstr>
      <vt:lpstr>Symbol</vt:lpstr>
      <vt:lpstr>Wingdings</vt:lpstr>
      <vt:lpstr>Thème Office</vt:lpstr>
      <vt:lpstr>Conception personnalisée</vt:lpstr>
      <vt:lpstr>Présentation PowerPoint</vt:lpstr>
    </vt:vector>
  </TitlesOfParts>
  <Company>Pöyry Plc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SHORT TITLE 1 ROW ONLY RECOMMENDED Event and/or the presenter´s name, title (optional) Max on 2 rows</dc:title>
  <dc:creator>Olivier Mueller</dc:creator>
  <cp:keywords>Template</cp:keywords>
  <cp:lastModifiedBy>MUELLER Olivier Siddhartha</cp:lastModifiedBy>
  <cp:revision>654</cp:revision>
  <cp:lastPrinted>2022-12-22T13:17:45Z</cp:lastPrinted>
  <dcterms:created xsi:type="dcterms:W3CDTF">2017-04-18T20:43:10Z</dcterms:created>
  <dcterms:modified xsi:type="dcterms:W3CDTF">2025-01-10T20:55:19Z</dcterms:modified>
</cp:coreProperties>
</file>